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62F6-7539-492A-AC2E-FD355BF9A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61275-7F13-4A35-A7F0-09C822373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5FE6E-1E90-4896-A455-BE1C7D80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C4B6-3BD3-4BD0-AD6E-481159C92D4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17B30-BA92-448F-8733-D3B773B6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7146E-0FB3-4646-966D-BB49799D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8E2E-11FF-4669-B747-E882DF2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5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7635-6554-478E-8ECA-68887C05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A444C-4ABB-45E0-9E0E-84599890C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37EF5-7B1F-4744-9BC5-6EAD8896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C4B6-3BD3-4BD0-AD6E-481159C92D4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4895E-67E0-4806-9204-3CC715BB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ECA97-7F7B-4FF8-A245-FDF0D53B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8E2E-11FF-4669-B747-E882DF2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7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4DE25-26EB-4055-BB31-68AC5512B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8F4DB-19EB-406C-9B57-4FAC66E45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37F4C-1842-47BD-940C-58269D6E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C4B6-3BD3-4BD0-AD6E-481159C92D4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A1499-64A3-40D7-803E-059E51A5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7E138-6F28-4340-87B0-EE243DC6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8E2E-11FF-4669-B747-E882DF2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BC08-FA6D-480A-B6FD-F1DADE0C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A472-86E0-4C60-8B49-A452E044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71BF9-03DE-4C0A-90C7-E48C82B1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C4B6-3BD3-4BD0-AD6E-481159C92D4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F105-C452-47A8-B19C-DF9969FF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C768C-8ED0-4D67-B960-6823278CF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8E2E-11FF-4669-B747-E882DF2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3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904B-5FBA-4749-BFDA-680167D2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2C2A5-D2D8-43B4-B0BB-C9C62D912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B0BC-7ED0-45AB-BECF-480FED44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C4B6-3BD3-4BD0-AD6E-481159C92D4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DFFC4-EDFB-4EF2-924B-179701F8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E76D-493F-4781-88AF-1BABC8FF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8E2E-11FF-4669-B747-E882DF2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1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5ADB-3973-4FFC-8DDC-9E1DD084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5B017-25E7-4DAB-93F1-E53AC7FD7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D4BD2-47AA-4F9F-ACE2-4FF4F0C75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899B0-FFFB-451B-852B-309F1447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C4B6-3BD3-4BD0-AD6E-481159C92D4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D7279-7464-45DA-B5BD-8474CEFC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DDD28-CF9C-422C-8EB7-143C34AF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8E2E-11FF-4669-B747-E882DF2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47DF-9EA7-4976-A21C-1A9B5822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ECD1-CBD6-46CF-9CC7-C61163FDF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EE7B3-C19C-495E-ACA4-B388BC6D2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14BBA-1A64-4CF2-903D-7AC1CEBC7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C569D-D667-4F4B-AB73-37F5EA0C5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2DCB7-CAEB-4688-AB2D-F0B87489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C4B6-3BD3-4BD0-AD6E-481159C92D4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09507-AA9F-4F05-9DC8-193A6A1C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A4CA8-52E8-4097-9BE3-3AC8CCAB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8E2E-11FF-4669-B747-E882DF2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1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86BA-0A58-4453-8FF0-9A53E492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B0A9B-3A71-4754-8350-CFAD048F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C4B6-3BD3-4BD0-AD6E-481159C92D4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3F1D-5E54-464F-8375-12F242DA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51B7D-B33F-48B5-8938-3B2FAFCC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8E2E-11FF-4669-B747-E882DF2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9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4498B-B2CD-493A-B1D7-B2CAB435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C4B6-3BD3-4BD0-AD6E-481159C92D4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8ABDB-FB47-48AB-94CE-D6D9B425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9EE28-C3D8-4A89-904E-23E12054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8E2E-11FF-4669-B747-E882DF2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BBD1-EFA2-4DC6-818E-2B367A9A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7407-77CD-4F71-B835-5A66ADB61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2D171-F7F0-4287-A7BF-A2B41FD0B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88714-DA9C-47FF-92F6-C2408679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C4B6-3BD3-4BD0-AD6E-481159C92D4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214E7-8142-44ED-BB55-97CC649C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57EF1-7B11-4C05-9928-B23C50B8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8E2E-11FF-4669-B747-E882DF2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7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E627-054E-4CBC-A68B-78068BFC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1E705-104F-4A86-8F0A-334F77F49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FAB36-8FF7-4A6C-9972-D7C00D6B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20DF1-E7C1-4238-BC42-FFDC9146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C4B6-3BD3-4BD0-AD6E-481159C92D4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5D81A-61B5-468A-86D6-EF531194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69748-4D78-4AA0-9331-93B38229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78E2E-11FF-4669-B747-E882DF2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2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81788-260B-4439-B189-53F45E6B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06E18-9E6D-4EAD-BB4D-B5D0F0F77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24D29-4BA8-4246-9345-07C02D495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C4B6-3BD3-4BD0-AD6E-481159C92D4F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81DD8-1E7C-45D3-8CC8-B42A832EA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137B-B9F0-49C4-8E82-091E88F71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78E2E-11FF-4669-B747-E882DF25D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4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5A81BC-941A-4D3D-BED2-FCF54A776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218" y="1191765"/>
            <a:ext cx="5144520" cy="37951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5D43A5-E04D-4B22-A6AE-29DCB1AB6E75}"/>
              </a:ext>
            </a:extLst>
          </p:cNvPr>
          <p:cNvSpPr txBox="1"/>
          <p:nvPr/>
        </p:nvSpPr>
        <p:spPr>
          <a:xfrm>
            <a:off x="4672705" y="745216"/>
            <a:ext cx="238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 and tool setup</a:t>
            </a: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34C165B5-413E-4297-814C-FC0DEDB21E85}"/>
              </a:ext>
            </a:extLst>
          </p:cNvPr>
          <p:cNvSpPr/>
          <p:nvPr/>
        </p:nvSpPr>
        <p:spPr>
          <a:xfrm rot="3341914">
            <a:off x="5794261" y="1526849"/>
            <a:ext cx="769385" cy="1592144"/>
          </a:xfrm>
          <a:prstGeom prst="curvedRightArrow">
            <a:avLst>
              <a:gd name="adj1" fmla="val 12054"/>
              <a:gd name="adj2" fmla="val 3957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322FF0-34F2-4AA9-AC4A-28D9A5B5E47C}"/>
              </a:ext>
            </a:extLst>
          </p:cNvPr>
          <p:cNvSpPr txBox="1"/>
          <p:nvPr/>
        </p:nvSpPr>
        <p:spPr>
          <a:xfrm>
            <a:off x="5483471" y="1751633"/>
            <a:ext cx="83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562CEA9E-2B2E-4333-A1F2-302A8D3AC090}"/>
              </a:ext>
            </a:extLst>
          </p:cNvPr>
          <p:cNvSpPr/>
          <p:nvPr/>
        </p:nvSpPr>
        <p:spPr>
          <a:xfrm rot="10800000">
            <a:off x="7300185" y="1556508"/>
            <a:ext cx="676736" cy="248073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8B794-312B-4D09-AFD8-D8A227EEA61A}"/>
              </a:ext>
            </a:extLst>
          </p:cNvPr>
          <p:cNvSpPr txBox="1"/>
          <p:nvPr/>
        </p:nvSpPr>
        <p:spPr>
          <a:xfrm>
            <a:off x="7806818" y="3462943"/>
            <a:ext cx="46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Ry</a:t>
            </a:r>
          </a:p>
        </p:txBody>
      </p:sp>
    </p:spTree>
    <p:extLst>
      <p:ext uri="{BB962C8B-B14F-4D97-AF65-F5344CB8AC3E}">
        <p14:creationId xmlns:p14="http://schemas.microsoft.com/office/powerpoint/2010/main" val="292975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FC101D-76FA-4956-9AF4-3CD1ACF3D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382" y="1506532"/>
            <a:ext cx="7263888" cy="3476344"/>
          </a:xfrm>
          <a:prstGeom prst="rect">
            <a:avLst/>
          </a:prstGeom>
        </p:spPr>
      </p:pic>
      <p:sp>
        <p:nvSpPr>
          <p:cNvPr id="7" name="Partial Circle 6">
            <a:extLst>
              <a:ext uri="{FF2B5EF4-FFF2-40B4-BE49-F238E27FC236}">
                <a16:creationId xmlns:a16="http://schemas.microsoft.com/office/drawing/2014/main" id="{0165F272-189E-4B40-BC96-323957FB7BA8}"/>
              </a:ext>
            </a:extLst>
          </p:cNvPr>
          <p:cNvSpPr/>
          <p:nvPr/>
        </p:nvSpPr>
        <p:spPr>
          <a:xfrm rot="8020801">
            <a:off x="4765975" y="1582680"/>
            <a:ext cx="2538307" cy="2582056"/>
          </a:xfrm>
          <a:prstGeom prst="pie">
            <a:avLst>
              <a:gd name="adj1" fmla="val 20022375"/>
              <a:gd name="adj2" fmla="val 17979665"/>
            </a:avLst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533CC8F2-4246-47B3-A72C-82ADB5800954}"/>
              </a:ext>
            </a:extLst>
          </p:cNvPr>
          <p:cNvSpPr/>
          <p:nvPr/>
        </p:nvSpPr>
        <p:spPr>
          <a:xfrm>
            <a:off x="5156067" y="1709530"/>
            <a:ext cx="1758122" cy="750957"/>
          </a:xfrm>
          <a:prstGeom prst="curvedDownArrow">
            <a:avLst>
              <a:gd name="adj1" fmla="val 11103"/>
              <a:gd name="adj2" fmla="val 3636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5FE59FEF-5B38-4ACF-9954-DA0AE6813D5D}"/>
              </a:ext>
            </a:extLst>
          </p:cNvPr>
          <p:cNvSpPr/>
          <p:nvPr/>
        </p:nvSpPr>
        <p:spPr>
          <a:xfrm flipH="1">
            <a:off x="5104296" y="2584174"/>
            <a:ext cx="1758122" cy="750957"/>
          </a:xfrm>
          <a:prstGeom prst="curvedDownArrow">
            <a:avLst>
              <a:gd name="adj1" fmla="val 12261"/>
              <a:gd name="adj2" fmla="val 3280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F59397-6D29-42C7-84E2-B08ACF90CAE9}"/>
              </a:ext>
            </a:extLst>
          </p:cNvPr>
          <p:cNvSpPr txBox="1"/>
          <p:nvPr/>
        </p:nvSpPr>
        <p:spPr>
          <a:xfrm>
            <a:off x="5440017" y="916046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Rx Extents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B3A36-FC83-4610-98A5-40656DCBA2F5}"/>
              </a:ext>
            </a:extLst>
          </p:cNvPr>
          <p:cNvSpPr txBox="1"/>
          <p:nvPr/>
        </p:nvSpPr>
        <p:spPr>
          <a:xfrm>
            <a:off x="6480313" y="4028182"/>
            <a:ext cx="76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+85°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58A432-456B-4D38-9B03-2395CA18B9CA}"/>
              </a:ext>
            </a:extLst>
          </p:cNvPr>
          <p:cNvSpPr txBox="1"/>
          <p:nvPr/>
        </p:nvSpPr>
        <p:spPr>
          <a:xfrm>
            <a:off x="4958542" y="4043636"/>
            <a:ext cx="76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-85°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CCAFED-E224-4BB8-963B-DB5630ABC857}"/>
              </a:ext>
            </a:extLst>
          </p:cNvPr>
          <p:cNvCxnSpPr/>
          <p:nvPr/>
        </p:nvCxnSpPr>
        <p:spPr>
          <a:xfrm>
            <a:off x="6035128" y="2873708"/>
            <a:ext cx="378924" cy="1247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2A48D8-01AD-4AE5-AC23-D405AD5CCB52}"/>
              </a:ext>
            </a:extLst>
          </p:cNvPr>
          <p:cNvCxnSpPr>
            <a:cxnSpLocks/>
          </p:cNvCxnSpPr>
          <p:nvPr/>
        </p:nvCxnSpPr>
        <p:spPr>
          <a:xfrm flipH="1">
            <a:off x="5654261" y="2902796"/>
            <a:ext cx="380867" cy="11567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1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B33910-D588-46E5-B0E8-BCDDF9F1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347" y="1364254"/>
            <a:ext cx="8720705" cy="3848267"/>
          </a:xfrm>
          <a:prstGeom prst="rect">
            <a:avLst/>
          </a:prstGeom>
        </p:spPr>
      </p:pic>
      <p:sp>
        <p:nvSpPr>
          <p:cNvPr id="6" name="Partial Circle 5">
            <a:extLst>
              <a:ext uri="{FF2B5EF4-FFF2-40B4-BE49-F238E27FC236}">
                <a16:creationId xmlns:a16="http://schemas.microsoft.com/office/drawing/2014/main" id="{69DCF383-C834-43DA-9F45-8CC3E478857D}"/>
              </a:ext>
            </a:extLst>
          </p:cNvPr>
          <p:cNvSpPr/>
          <p:nvPr/>
        </p:nvSpPr>
        <p:spPr>
          <a:xfrm rot="13269743">
            <a:off x="2555451" y="-134462"/>
            <a:ext cx="5760720" cy="5760720"/>
          </a:xfrm>
          <a:prstGeom prst="pie">
            <a:avLst>
              <a:gd name="adj1" fmla="val 6624625"/>
              <a:gd name="adj2" fmla="val 10491068"/>
            </a:avLst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6FC9588B-3D5E-49F8-9C6A-3EA1110F02BF}"/>
              </a:ext>
            </a:extLst>
          </p:cNvPr>
          <p:cNvSpPr/>
          <p:nvPr/>
        </p:nvSpPr>
        <p:spPr>
          <a:xfrm>
            <a:off x="8812696" y="1842052"/>
            <a:ext cx="627270" cy="25267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0FF2C75E-B178-4FFB-A072-6A537792CBFD}"/>
              </a:ext>
            </a:extLst>
          </p:cNvPr>
          <p:cNvSpPr/>
          <p:nvPr/>
        </p:nvSpPr>
        <p:spPr>
          <a:xfrm flipH="1" flipV="1">
            <a:off x="8312377" y="1900983"/>
            <a:ext cx="627270" cy="217777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A047F-5883-4886-961B-7CE867294E8A}"/>
              </a:ext>
            </a:extLst>
          </p:cNvPr>
          <p:cNvSpPr txBox="1"/>
          <p:nvPr/>
        </p:nvSpPr>
        <p:spPr>
          <a:xfrm>
            <a:off x="8812696" y="1418487"/>
            <a:ext cx="143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Ry extents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249C56-7CF1-4FBA-BA60-BE4EFDE2CF74}"/>
              </a:ext>
            </a:extLst>
          </p:cNvPr>
          <p:cNvCxnSpPr/>
          <p:nvPr/>
        </p:nvCxnSpPr>
        <p:spPr>
          <a:xfrm flipV="1">
            <a:off x="5473148" y="1364254"/>
            <a:ext cx="2491409" cy="13816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266F91-D076-423A-9F1A-6986B7016B0D}"/>
              </a:ext>
            </a:extLst>
          </p:cNvPr>
          <p:cNvCxnSpPr>
            <a:cxnSpLocks/>
          </p:cNvCxnSpPr>
          <p:nvPr/>
        </p:nvCxnSpPr>
        <p:spPr>
          <a:xfrm>
            <a:off x="5504070" y="2745898"/>
            <a:ext cx="2244034" cy="16847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A807AF-D53F-45B0-B3BB-C21A1CCCB5F4}"/>
              </a:ext>
            </a:extLst>
          </p:cNvPr>
          <p:cNvSpPr txBox="1"/>
          <p:nvPr/>
        </p:nvSpPr>
        <p:spPr>
          <a:xfrm>
            <a:off x="5733774" y="1656522"/>
            <a:ext cx="76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+45°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264275-2906-49F3-8985-10CC3EB4A8B5}"/>
              </a:ext>
            </a:extLst>
          </p:cNvPr>
          <p:cNvSpPr txBox="1"/>
          <p:nvPr/>
        </p:nvSpPr>
        <p:spPr>
          <a:xfrm>
            <a:off x="5886174" y="3559898"/>
            <a:ext cx="76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-45°</a:t>
            </a:r>
          </a:p>
        </p:txBody>
      </p:sp>
    </p:spTree>
    <p:extLst>
      <p:ext uri="{BB962C8B-B14F-4D97-AF65-F5344CB8AC3E}">
        <p14:creationId xmlns:p14="http://schemas.microsoft.com/office/powerpoint/2010/main" val="126599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Gabriella Graziani</dc:creator>
  <cp:lastModifiedBy>Gabriella Graziani</cp:lastModifiedBy>
  <cp:revision>5</cp:revision>
  <dcterms:created xsi:type="dcterms:W3CDTF">2022-06-08T15:03:02Z</dcterms:created>
  <dcterms:modified xsi:type="dcterms:W3CDTF">2022-06-08T20:53:13Z</dcterms:modified>
</cp:coreProperties>
</file>