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esmoke Keynote II"/>
          <p:cNvSpPr txBox="1"/>
          <p:nvPr>
            <p:ph type="ctrTitle"/>
          </p:nvPr>
        </p:nvSpPr>
        <p:spPr>
          <a:xfrm>
            <a:off x="355600" y="431165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besmoke Keynote II</a:t>
            </a:r>
          </a:p>
        </p:txBody>
      </p:sp>
      <p:sp>
        <p:nvSpPr>
          <p:cNvPr id="120" name="BeFinanced is Back and It’s Better Than Ever"/>
          <p:cNvSpPr txBox="1"/>
          <p:nvPr>
            <p:ph type="subTitle" sz="quarter" idx="1"/>
          </p:nvPr>
        </p:nvSpPr>
        <p:spPr>
          <a:xfrm>
            <a:off x="355600" y="7531100"/>
            <a:ext cx="12293600" cy="1295400"/>
          </a:xfrm>
          <a:prstGeom prst="rect">
            <a:avLst/>
          </a:prstGeom>
        </p:spPr>
        <p:txBody>
          <a:bodyPr/>
          <a:lstStyle/>
          <a:p>
            <a:pPr/>
            <a:r>
              <a:t>BeFinanced is Back and It’s Better Than Ever</a:t>
            </a:r>
          </a:p>
        </p:txBody>
      </p:sp>
      <p:pic>
        <p:nvPicPr>
          <p:cNvPr id="1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085" y="1867048"/>
            <a:ext cx="762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old Claims from last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Bold Claims from last time</a:t>
            </a:r>
          </a:p>
        </p:txBody>
      </p:sp>
      <p:sp>
        <p:nvSpPr>
          <p:cNvPr id="124" name="Excel is tedious and irrelevant to our modern financial nee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 is tedious and irrelevant to our modern financial needs.</a:t>
            </a:r>
          </a:p>
          <a:p>
            <a:pPr/>
            <a:r>
              <a:t>With BeFinanced, Besmoke simplifies money management to the essentials.</a:t>
            </a:r>
          </a:p>
          <a:p>
            <a:pPr/>
            <a:r>
              <a:t>Besmoke will finally break Microsoft’s death-grip on the throat of our financial sector.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alk is Che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Talk is Cheap</a:t>
            </a:r>
          </a:p>
        </p:txBody>
      </p:sp>
      <p:pic>
        <p:nvPicPr>
          <p:cNvPr id="127" name="stock-photo-men-with-beard-in-sunglasses-vaping-and-releases-a-cloud-of-vapor-492193183 copy.jpg" descr="stock-photo-men-with-beard-in-sunglasses-vaping-and-releases-a-cloud-of-vapor-492193183 cop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38264" y="3040797"/>
            <a:ext cx="6813912" cy="452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fidget-spinner-red-min_800x.png" descr="fidget-spinner-red-min_800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5230" y="3398653"/>
            <a:ext cx="4969105" cy="4962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36-500RE copy.png" descr="36-500RE co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78495" y="2046585"/>
            <a:ext cx="7162801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ESMOKE has proven that it has th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2308">
              <a:defRPr sz="5328"/>
            </a:pPr>
            <a:r>
              <a:t>BESMOKE has proven that it has the </a:t>
            </a:r>
          </a:p>
          <a:p>
            <a:pPr defTabSz="432308">
              <a:defRPr sz="5328"/>
            </a:pPr>
            <a:r>
              <a:t>follow-through</a:t>
            </a:r>
          </a:p>
          <a:p>
            <a:pPr defTabSz="432308">
              <a:defRPr sz="5328"/>
            </a:pPr>
            <a:r>
              <a:t>to achieve its most ambitious goals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esmoke’s Recent Accomplish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Besmoke’s Recent Accomplishments</a:t>
            </a:r>
          </a:p>
        </p:txBody>
      </p:sp>
      <p:sp>
        <p:nvSpPr>
          <p:cNvPr id="134" name="Added functionality for account cre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0111" indent="-380111" defTabSz="426466">
              <a:spcBef>
                <a:spcPts val="3300"/>
              </a:spcBef>
              <a:defRPr sz="3358"/>
            </a:pPr>
            <a:r>
              <a:t>Added functionality for account creation.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Added advanced transaction capabilities.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Added components for account deletion.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Successfully resolved a persistent data issue.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Strengthened our corporate identity with a cutting-edge logo.</a:t>
            </a:r>
          </a:p>
          <a:p>
            <a:pPr marL="380111" indent="-380111" defTabSz="426466">
              <a:spcBef>
                <a:spcPts val="3300"/>
              </a:spcBef>
              <a:defRPr sz="3358"/>
            </a:pPr>
            <a:r>
              <a:t>Improved our brand image with mockups for BeSmoke fidget-spinners and vapes.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HIS IS ONLY THE BEGIN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ONLY THE BEGINNING </a:t>
            </a:r>
          </a:p>
        </p:txBody>
      </p:sp>
      <p:pic>
        <p:nvPicPr>
          <p:cNvPr id="137" name="maxresdefault (1).jpg" descr="maxresdefault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00" y="2222500"/>
            <a:ext cx="13004801" cy="731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