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smoke Keynote II"/>
          <p:cNvSpPr txBox="1"/>
          <p:nvPr>
            <p:ph type="ctrTitle"/>
          </p:nvPr>
        </p:nvSpPr>
        <p:spPr>
          <a:xfrm>
            <a:off x="355600" y="431165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besmoke Keynote II</a:t>
            </a:r>
          </a:p>
        </p:txBody>
      </p:sp>
      <p:sp>
        <p:nvSpPr>
          <p:cNvPr id="120" name="BeFinanced is Back and It’s Better Than Ever"/>
          <p:cNvSpPr txBox="1"/>
          <p:nvPr>
            <p:ph type="subTitle" sz="quarter" idx="1"/>
          </p:nvPr>
        </p:nvSpPr>
        <p:spPr>
          <a:xfrm>
            <a:off x="355600" y="75311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BeFinanced is Back and It’s Better Than Ever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085" y="1867048"/>
            <a:ext cx="762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ld Claims from last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Bold Claims from last time</a:t>
            </a:r>
          </a:p>
        </p:txBody>
      </p:sp>
      <p:sp>
        <p:nvSpPr>
          <p:cNvPr id="124" name="Excel is tedious and irrelevant to our modern financial nee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 is tedious and irrelevant to our modern financial needs.</a:t>
            </a:r>
          </a:p>
          <a:p>
            <a:pPr/>
            <a:r>
              <a:t>With BeFinanced, Besmoke simplifies money management to the essentials.</a:t>
            </a:r>
          </a:p>
          <a:p>
            <a:pPr/>
            <a:r>
              <a:t>Besmoke will finally break Microsoft’s death-grip on the throat of our financial sector.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alk is Che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is Cheap</a:t>
            </a:r>
          </a:p>
        </p:txBody>
      </p:sp>
      <p:pic>
        <p:nvPicPr>
          <p:cNvPr id="127" name="stock-photo-men-with-beard-in-sunglasses-vaping-and-releases-a-cloud-of-vapor-492193183 copy.jpg" descr="stock-photo-men-with-beard-in-sunglasses-vaping-and-releases-a-cloud-of-vapor-492193183 cop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8264" y="3040797"/>
            <a:ext cx="6813912" cy="452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fidget-spinner-red-min_800x.png" descr="fidget-spinner-red-min_8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0430" y="3538353"/>
            <a:ext cx="4969105" cy="496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36-500RE copy.png" descr="36-500RE co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78495" y="2046585"/>
            <a:ext cx="71628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ESMOKE has proven that it has th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2308">
              <a:defRPr sz="5328"/>
            </a:pPr>
            <a:r>
              <a:t>BESMOKE has proven that it has the </a:t>
            </a:r>
          </a:p>
          <a:p>
            <a:pPr defTabSz="432308">
              <a:defRPr sz="5328"/>
            </a:pPr>
            <a:r>
              <a:t>follow-through</a:t>
            </a:r>
          </a:p>
          <a:p>
            <a:pPr defTabSz="432308">
              <a:defRPr sz="5328"/>
            </a:pPr>
            <a:r>
              <a:t>to achieve its most ambitious goals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esmoke’s Recent Accomplish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Besmoke’s Recent Accomplishments</a:t>
            </a:r>
          </a:p>
        </p:txBody>
      </p:sp>
      <p:sp>
        <p:nvSpPr>
          <p:cNvPr id="134" name="Added functionality for account cre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0111" indent="-380111" defTabSz="426466">
              <a:spcBef>
                <a:spcPts val="3300"/>
              </a:spcBef>
              <a:defRPr sz="3358"/>
            </a:pPr>
            <a:r>
              <a:t>Added functionality for account creation.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Added advanced transaction capabilities.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Added components for account deletion.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Successfully resolved a persistent data issue.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Strengthened our corporate identity with a cutting-edge logo.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Improved our brand image with mockups for BeSmoke fidget-spinners and vapes.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IS IS ONLY THE BEGIN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ONLY THE BEGINNING </a:t>
            </a:r>
          </a:p>
        </p:txBody>
      </p:sp>
      <p:pic>
        <p:nvPicPr>
          <p:cNvPr id="137" name="maxresdefault (1).jpg" descr="maxresdefault (1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00" y="2222500"/>
            <a:ext cx="13004801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ne more announceme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announcement…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ming q4 20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Coming q4 2018</a:t>
            </a:r>
          </a:p>
        </p:txBody>
      </p:sp>
      <p:pic>
        <p:nvPicPr>
          <p:cNvPr id="142" name="foundersboxpng" descr="foundersbox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0592" y="2628602"/>
            <a:ext cx="5278313" cy="572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36-500RE copy.png" descr="36-500RE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957" y="4042109"/>
            <a:ext cx="4641182" cy="4641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fidget-spinner-red-min_800x.png" descr="fidget-spinner-red-min_8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98339" y="5489184"/>
            <a:ext cx="3080963" cy="307711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$299"/>
          <p:cNvSpPr txBox="1"/>
          <p:nvPr/>
        </p:nvSpPr>
        <p:spPr>
          <a:xfrm>
            <a:off x="3180850" y="3848099"/>
            <a:ext cx="2655300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900"/>
            </a:lvl1pPr>
          </a:lstStyle>
          <a:p>
            <a:pPr/>
            <a:r>
              <a:t>$299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e are accepting pre-orders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We are accepting pre-orders 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