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.jpg" descr="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658" y="1445560"/>
            <a:ext cx="12815714" cy="67599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HAT FRIEND I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THAT FRIEND IS…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Untitled-2.jpg" descr="Untitled-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2041" y="1594906"/>
            <a:ext cx="11720718" cy="72995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2.jpg" descr="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78019" y="-183456"/>
            <a:ext cx="8648762" cy="17677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rofits = Skyrocket"/>
          <p:cNvSpPr txBox="1"/>
          <p:nvPr>
            <p:ph type="title"/>
          </p:nvPr>
        </p:nvSpPr>
        <p:spPr>
          <a:xfrm>
            <a:off x="355600" y="57404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Profits = Skyrocket</a:t>
            </a:r>
          </a:p>
        </p:txBody>
      </p:sp>
      <p:pic>
        <p:nvPicPr>
          <p:cNvPr id="145" name="business_plans_profit_resize.jpg" descr="business_plans_profit_resiz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4236" y="272950"/>
            <a:ext cx="10316328" cy="62865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RODUCTIVITY = SKYROCKEt"/>
          <p:cNvSpPr txBox="1"/>
          <p:nvPr>
            <p:ph type="title"/>
          </p:nvPr>
        </p:nvSpPr>
        <p:spPr>
          <a:xfrm>
            <a:off x="355600" y="579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PRODUCTIVITY = SKYROCKEt</a:t>
            </a:r>
          </a:p>
        </p:txBody>
      </p:sp>
      <p:pic>
        <p:nvPicPr>
          <p:cNvPr id="148" name="Maintenance_Productivity_Maximum.jpg" descr="Maintenance_Productivity_Maximu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8400" y="600521"/>
            <a:ext cx="8128000" cy="5410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VACATION TIME = SKYROCKET"/>
          <p:cNvSpPr txBox="1"/>
          <p:nvPr>
            <p:ph type="title"/>
          </p:nvPr>
        </p:nvSpPr>
        <p:spPr>
          <a:xfrm>
            <a:off x="355600" y="6007100"/>
            <a:ext cx="12293600" cy="3238500"/>
          </a:xfrm>
          <a:prstGeom prst="rect">
            <a:avLst/>
          </a:prstGeom>
        </p:spPr>
        <p:txBody>
          <a:bodyPr/>
          <a:lstStyle>
            <a:lvl1pPr>
              <a:defRPr sz="7100"/>
            </a:lvl1pPr>
          </a:lstStyle>
          <a:p>
            <a:pPr/>
            <a:r>
              <a:t>VACATION TIME = SKYROCKET</a:t>
            </a:r>
          </a:p>
        </p:txBody>
      </p:sp>
      <p:pic>
        <p:nvPicPr>
          <p:cNvPr id="151" name="DQmXfLu5oVLGs4YENGjFDE8M3GgchrwfCEC6AX7ubPhvNCj.jpeg" descr="DQmXfLu5oVLGs4YENGjFDE8M3GgchrwfCEC6AX7ubPhvNCj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63860" y="-1497956"/>
            <a:ext cx="13004801" cy="812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You’ll GO HOME EARLY…"/>
          <p:cNvSpPr txBox="1"/>
          <p:nvPr>
            <p:ph type="title"/>
          </p:nvPr>
        </p:nvSpPr>
        <p:spPr>
          <a:xfrm>
            <a:off x="355600" y="2296095"/>
            <a:ext cx="12293600" cy="5161410"/>
          </a:xfrm>
          <a:prstGeom prst="rect">
            <a:avLst/>
          </a:prstGeom>
        </p:spPr>
        <p:txBody>
          <a:bodyPr/>
          <a:lstStyle/>
          <a:p>
            <a:pPr defTabSz="233679">
              <a:defRPr sz="2880"/>
            </a:pPr>
            <a:r>
              <a:t>You’ll GO HOME EARLY</a:t>
            </a:r>
          </a:p>
          <a:p>
            <a:pPr defTabSz="233679">
              <a:defRPr sz="2880"/>
            </a:pPr>
            <a:r>
              <a:t>YOU’ll COME IN LATE</a:t>
            </a:r>
          </a:p>
          <a:p>
            <a:pPr defTabSz="233679">
              <a:defRPr sz="2880"/>
            </a:pPr>
            <a:r>
              <a:t>YOUR BOSS WILL GIVE YOU A RAISE</a:t>
            </a:r>
          </a:p>
          <a:p>
            <a:pPr defTabSz="233679">
              <a:defRPr sz="2880"/>
            </a:pPr>
            <a:r>
              <a:t>YOUR FAMILY WILL APPRECIATE YOU</a:t>
            </a:r>
          </a:p>
          <a:p>
            <a:pPr defTabSz="233679">
              <a:defRPr sz="2880"/>
            </a:pPr>
            <a:r>
              <a:t>YOUR WIFE WILL TEAR UP THE DIVORCE PAPERS</a:t>
            </a:r>
            <a:br/>
            <a:r>
              <a:t>YOU’ll GO TO THE GYM</a:t>
            </a:r>
          </a:p>
          <a:p>
            <a:pPr defTabSz="233679">
              <a:defRPr sz="2880"/>
            </a:pPr>
            <a:r>
              <a:t>YOU’ll EAT KALE</a:t>
            </a:r>
          </a:p>
          <a:p>
            <a:pPr defTabSz="233679">
              <a:defRPr sz="2880"/>
            </a:pPr>
            <a:r>
              <a:t>YOU’LL FIND WHAT WAS MISSING YOUR WHOLE LIFE</a:t>
            </a:r>
          </a:p>
          <a:p>
            <a:pPr defTabSz="233679">
              <a:defRPr sz="2880"/>
            </a:pPr>
            <a:r>
              <a:t>YOU’ll LEARN THAT ALL YOUR LIFE, EVERYTHING YOU’ve DONE WAS ENOugh</a:t>
            </a:r>
          </a:p>
          <a:p>
            <a:pPr defTabSz="233679">
              <a:defRPr sz="2880"/>
            </a:pPr>
            <a:r>
              <a:t>YOU’ll MEET OBAMA, Abraham Lincoln, Marie Curie, Picasso, and most importantly KANYE WEST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LL FOR THE LOW PRICE O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ALL FOR THE LOW PRICE OF</a:t>
            </a:r>
          </a:p>
        </p:txBody>
      </p:sp>
      <p:pic>
        <p:nvPicPr>
          <p:cNvPr id="156" name="yeet1.png" descr="yeet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712" y="3492500"/>
            <a:ext cx="12700001" cy="2768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AKE THE INITIATIVE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38150">
              <a:defRPr sz="5400"/>
            </a:pPr>
            <a:r>
              <a:t>TAKE THE INITIATIVE</a:t>
            </a:r>
          </a:p>
          <a:p>
            <a:pPr defTabSz="438150">
              <a:defRPr sz="5400"/>
            </a:pPr>
            <a:r>
              <a:t>TAKE CONTROL OF YOUR LIFE</a:t>
            </a:r>
          </a:p>
        </p:txBody>
      </p:sp>
      <p:sp>
        <p:nvSpPr>
          <p:cNvPr id="159" name="BUY"/>
          <p:cNvSpPr txBox="1"/>
          <p:nvPr/>
        </p:nvSpPr>
        <p:spPr>
          <a:xfrm>
            <a:off x="5524748" y="2533650"/>
            <a:ext cx="1955304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BUY</a:t>
            </a:r>
          </a:p>
        </p:txBody>
      </p:sp>
      <p:pic>
        <p:nvPicPr>
          <p:cNvPr id="160" name="2.jpg" descr="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900" y="3695700"/>
            <a:ext cx="11557000" cy="2362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WHAT DO THESE HAVE IN COMMO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DO THESE HAVE IN COMMON?</a:t>
            </a:r>
          </a:p>
        </p:txBody>
      </p:sp>
      <p:sp>
        <p:nvSpPr>
          <p:cNvPr id="122" name="Las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Lasers</a:t>
            </a:r>
          </a:p>
          <a:p>
            <a:pPr/>
            <a:r>
              <a:t>Fidget Spinners</a:t>
            </a:r>
          </a:p>
          <a:p>
            <a:pPr/>
            <a:r>
              <a:t>Smoke</a:t>
            </a:r>
          </a:p>
          <a:p>
            <a:pPr/>
            <a:r>
              <a:t>Financial Software</a:t>
            </a:r>
          </a:p>
        </p:txBody>
      </p:sp>
      <p:pic>
        <p:nvPicPr>
          <p:cNvPr id="123" name="RADIANT-LASER.jpg" descr="RADIANT-LASE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98070" y="2603185"/>
            <a:ext cx="7220607" cy="48137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hey make you Co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They make you Cool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HEY MAKE PEOPLE RESPECT YO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THEY MAKE PEOPLE RESPECT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HEY MAKE PEOPLE WANT TO BE YOUR FRIE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THEY MAKE PEOPLE WANT TO BE YOUR FRIEND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ODAY BESMOKE IS GOING TO INTRODUCE YOU TO A NEW FRIEND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TODAY BESMOKE IS GOING TO INTRODUCE YOU TO A NEW FRIEND…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…A FRIEND YOU CAN COUNT ON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…A FRIEND YOU CAN COUNT ON…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…A FRIEND YOU CAN TRUS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…A FRIEND YOU CAN TRUST…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… A FRIEND WHO WILL PROTECT YOUR FINANCIAL FUTURE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… A FRIEND WHO WILL PROTECT YOUR FINANCIAL FUTURE…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