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F24F5-6BD1-2349-5F40-0D965756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CE0C8A2-F499-5FE6-211B-6D608CE11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844CA5-77CE-748B-1732-D4BD95A9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9A3BB9-84FB-8B1F-6843-10763B72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7041F7-6BB7-A042-E49F-7E548499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64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277FD-492C-9AAA-4DC4-CD2D5E08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6CB974-8A63-1E6D-A560-F2304C004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93CE59-580A-3ADC-9FE2-4E2457DC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4AD67-2743-274F-2354-4EF88616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F9A030-6911-847D-C2A7-730BB6C1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21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5FE01CA-6F69-91DB-4111-C04EE5A3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11AAB4-EDA7-5732-9B98-F2917B3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48A5-06C7-D7EB-3588-493BD0BB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52AA24-E393-39A7-6D27-4F607B8C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F94996-43A4-2E14-6F43-EEB0883D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0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4BE7-4F94-CE32-61E2-7161AE9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F952AC-D441-7209-DB3B-7E22A136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24053-3722-81C2-83F8-C344F190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290E6B-3B55-C326-52B4-C28D210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BD4AFA-E270-3816-1AE2-7D910429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0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27C0-5B7C-0918-6AD9-0E2ED9EA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B757D0-97C5-08D8-EC60-27593336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9C6827-15F6-4B80-3E43-FF52A9AD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B82CCF-ED2B-E350-14DC-5D62F6D4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A47293-AE61-DBC6-3974-8ECCFB6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0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465B-FB96-A685-1D1A-5F226C10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C95C03-30CE-B0CF-0301-D21C73D8E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3F8D2DA-B679-3001-C09D-BF04B297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6E1801-49CF-B014-3F09-0EB73727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4DFC87-1FF1-29BD-5335-6B0F68A7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7CFDFE-6FA2-D49A-488E-37C29789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6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2949-315E-765F-7C37-F58735C5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50BD0C-A4BE-552C-1659-B8635B0A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396590-9215-E8F5-8145-5DAB5760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4180F43-FC5D-99F5-3700-655F1047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7954B5-59B4-61D1-12B9-08DF41303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C033CF-450F-23C3-E635-B45BED9C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7B26E6D-F441-5E0C-F218-9D78B30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8C89A80-2389-0361-78AA-7F66E03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6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73BD3-0F14-FDA4-D7E0-9931CED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5AF595-EB26-9130-F6A8-D526BDA1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156E403-4511-3D89-369C-B3D3CE21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1F0CD8-A6AE-65A0-6532-22A0A116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8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CC468D-E8E0-DF1E-171E-A75123CA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5973B8E-6CB7-EA90-2413-38F2A27F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C57AB6-47A6-B7A4-6CF1-3AB3467A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52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ADDBF-B488-E4F6-ADDB-83A7FF34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42A495-FE97-7307-C532-F3D9F987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6DDD40-3601-32AD-F76D-D8B34AE2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A8C090-4D36-D1F2-9059-92C9541C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331926-633B-68F7-6D49-9344F45C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AD881D-6293-9CDE-8F9A-F12E78C2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91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47858-EB09-C5D1-7BA4-8029BD4B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95F7BC-4E29-F1E5-DCFF-67CF21F41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85E6B9-B82F-F181-C7CE-87E2890FC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C1C6AD-7735-C7DF-B77E-9566751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53636E-2DC7-4526-61BF-B93B86A5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0FD586-2395-B5DF-309F-37CDA8A5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CA8EFFC-2A03-47A7-50FE-D49C6401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BFF569-1827-9182-9058-3871CFD1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D8B85B-5F4F-F195-D0FB-3D46329C8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14C11-ACE3-4E7D-B14C-7DD0D8EAE220}" type="datetimeFigureOut">
              <a:rPr lang="nl-NL" smtClean="0"/>
              <a:t>19-3-2024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71CE95-838E-8FC7-818C-68A2B2592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4136AF-002E-5F6D-906C-105DAE38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FAB8E-ACC4-4F14-BC19-7C71EFAF6E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9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C9C58D5-3AE5-14F4-9971-8A0AA27E331B}"/>
              </a:ext>
            </a:extLst>
          </p:cNvPr>
          <p:cNvSpPr/>
          <p:nvPr/>
        </p:nvSpPr>
        <p:spPr>
          <a:xfrm>
            <a:off x="1868904" y="1971899"/>
            <a:ext cx="1716505" cy="91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gebruiker</a:t>
            </a:r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0AA2BCD-5086-FC6D-1C3D-32C6B7BC4AEF}"/>
              </a:ext>
            </a:extLst>
          </p:cNvPr>
          <p:cNvSpPr/>
          <p:nvPr/>
        </p:nvSpPr>
        <p:spPr>
          <a:xfrm>
            <a:off x="0" y="1432483"/>
            <a:ext cx="1147008" cy="613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002902C-FA09-A5FF-C735-A429B6141C61}"/>
              </a:ext>
            </a:extLst>
          </p:cNvPr>
          <p:cNvSpPr/>
          <p:nvPr/>
        </p:nvSpPr>
        <p:spPr>
          <a:xfrm>
            <a:off x="435754" y="309083"/>
            <a:ext cx="828948" cy="527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CB0B656-FE2E-5A85-AFB1-131B5A45D5DD}"/>
              </a:ext>
            </a:extLst>
          </p:cNvPr>
          <p:cNvSpPr/>
          <p:nvPr/>
        </p:nvSpPr>
        <p:spPr>
          <a:xfrm>
            <a:off x="3179593" y="177101"/>
            <a:ext cx="1147008" cy="853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wachtwoord</a:t>
            </a:r>
            <a:endParaRPr lang="nl-NL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A7C67BDF-A271-D784-6053-24611FD01AF3}"/>
              </a:ext>
            </a:extLst>
          </p:cNvPr>
          <p:cNvSpPr/>
          <p:nvPr/>
        </p:nvSpPr>
        <p:spPr>
          <a:xfrm>
            <a:off x="1624938" y="298483"/>
            <a:ext cx="1312910" cy="359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naam</a:t>
            </a:r>
            <a:endParaRPr lang="nl-NL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2EDBFE3-140B-0088-F399-0AE8D3E894F6}"/>
              </a:ext>
            </a:extLst>
          </p:cNvPr>
          <p:cNvSpPr/>
          <p:nvPr/>
        </p:nvSpPr>
        <p:spPr>
          <a:xfrm>
            <a:off x="3194504" y="1113624"/>
            <a:ext cx="887556" cy="6909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</a:t>
            </a:r>
            <a:endParaRPr lang="nl-NL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7ACF649-E609-F63C-E67A-1D9A129400E6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1147008" y="1739287"/>
            <a:ext cx="1580149" cy="232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A124D1A-4F1D-0866-CD81-23B4CE7748F4}"/>
              </a:ext>
            </a:extLst>
          </p:cNvPr>
          <p:cNvCxnSpPr>
            <a:cxnSpLocks/>
            <a:stCxn id="4" idx="5"/>
            <a:endCxn id="2" idx="0"/>
          </p:cNvCxnSpPr>
          <p:nvPr/>
        </p:nvCxnSpPr>
        <p:spPr>
          <a:xfrm>
            <a:off x="1143305" y="759606"/>
            <a:ext cx="1583852" cy="1212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0FC8CC1C-E52C-54A1-F286-F45CBC3B55E5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1817209" y="605328"/>
            <a:ext cx="909948" cy="1366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A663E487-D0AB-7990-321F-F44D9E7A0C8B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 flipH="1">
            <a:off x="2727157" y="177101"/>
            <a:ext cx="1025940" cy="1794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6C63773-1110-55CE-B29B-1833BB81BC38}"/>
              </a:ext>
            </a:extLst>
          </p:cNvPr>
          <p:cNvCxnSpPr>
            <a:cxnSpLocks/>
            <a:stCxn id="8" idx="0"/>
            <a:endCxn id="2" idx="0"/>
          </p:cNvCxnSpPr>
          <p:nvPr/>
        </p:nvCxnSpPr>
        <p:spPr>
          <a:xfrm flipH="1">
            <a:off x="2727157" y="1113624"/>
            <a:ext cx="911125" cy="858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C8980FC1-5032-083E-985C-D363E655A8A8}"/>
              </a:ext>
            </a:extLst>
          </p:cNvPr>
          <p:cNvSpPr/>
          <p:nvPr/>
        </p:nvSpPr>
        <p:spPr>
          <a:xfrm>
            <a:off x="8454190" y="1897098"/>
            <a:ext cx="1716505" cy="91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nl-NL" dirty="0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AFE6968D-8DC7-12DC-284E-AAB02FF3F0A9}"/>
              </a:ext>
            </a:extLst>
          </p:cNvPr>
          <p:cNvSpPr/>
          <p:nvPr/>
        </p:nvSpPr>
        <p:spPr>
          <a:xfrm>
            <a:off x="8084157" y="298483"/>
            <a:ext cx="931505" cy="742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nl-NL" dirty="0"/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B9E0205D-90DC-8E87-B8E1-4C982A353254}"/>
              </a:ext>
            </a:extLst>
          </p:cNvPr>
          <p:cNvSpPr/>
          <p:nvPr/>
        </p:nvSpPr>
        <p:spPr>
          <a:xfrm>
            <a:off x="6498416" y="1695029"/>
            <a:ext cx="1841058" cy="11079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afbeelding</a:t>
            </a:r>
            <a:endParaRPr lang="nl-NL" dirty="0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0A239863-744E-F6A4-D3C1-C6279B025A95}"/>
              </a:ext>
            </a:extLst>
          </p:cNvPr>
          <p:cNvSpPr/>
          <p:nvPr/>
        </p:nvSpPr>
        <p:spPr>
          <a:xfrm>
            <a:off x="10780299" y="1040849"/>
            <a:ext cx="1155032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beschrijving</a:t>
            </a:r>
            <a:endParaRPr lang="nl-NL" dirty="0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B48C96D8-0290-ECAC-3E9C-32A8BFC62B49}"/>
              </a:ext>
            </a:extLst>
          </p:cNvPr>
          <p:cNvSpPr/>
          <p:nvPr/>
        </p:nvSpPr>
        <p:spPr>
          <a:xfrm>
            <a:off x="9609222" y="46238"/>
            <a:ext cx="1155032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naam</a:t>
            </a:r>
            <a:endParaRPr lang="nl-NL" dirty="0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59C41F5B-F43A-E50B-5E00-3BC24E8F3641}"/>
              </a:ext>
            </a:extLst>
          </p:cNvPr>
          <p:cNvSpPr/>
          <p:nvPr/>
        </p:nvSpPr>
        <p:spPr>
          <a:xfrm>
            <a:off x="10908633" y="-57408"/>
            <a:ext cx="1155032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inkoopprijs</a:t>
            </a:r>
            <a:endParaRPr lang="nl-NL" dirty="0"/>
          </a:p>
        </p:txBody>
      </p: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C1D395B8-62CE-82CD-D66A-D0C87C657954}"/>
              </a:ext>
            </a:extLst>
          </p:cNvPr>
          <p:cNvCxnSpPr>
            <a:endCxn id="41" idx="0"/>
          </p:cNvCxnSpPr>
          <p:nvPr/>
        </p:nvCxnSpPr>
        <p:spPr>
          <a:xfrm>
            <a:off x="7732294" y="1473984"/>
            <a:ext cx="1580149" cy="423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2B56A180-9481-DFAF-5C2F-A13496498576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8879246" y="932132"/>
            <a:ext cx="585597" cy="1117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1832257C-9600-56A2-3FF2-5EFF5EA93953}"/>
              </a:ext>
            </a:extLst>
          </p:cNvPr>
          <p:cNvCxnSpPr>
            <a:cxnSpLocks/>
            <a:stCxn id="45" idx="3"/>
            <a:endCxn id="41" idx="0"/>
          </p:cNvCxnSpPr>
          <p:nvPr/>
        </p:nvCxnSpPr>
        <p:spPr>
          <a:xfrm flipH="1">
            <a:off x="9312443" y="895192"/>
            <a:ext cx="465930" cy="1001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5E79A7AC-7973-76F3-0D54-A011B1EFAEF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9464843" y="1538155"/>
            <a:ext cx="1315456" cy="511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A89073D1-4F43-E2D1-3E32-1AAF3D1311B7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395411" y="2352293"/>
            <a:ext cx="1058779" cy="381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73A7953A-6C9C-FDBE-54B0-F72790B37138}"/>
              </a:ext>
            </a:extLst>
          </p:cNvPr>
          <p:cNvCxnSpPr>
            <a:cxnSpLocks/>
            <a:stCxn id="46" idx="3"/>
            <a:endCxn id="41" idx="0"/>
          </p:cNvCxnSpPr>
          <p:nvPr/>
        </p:nvCxnSpPr>
        <p:spPr>
          <a:xfrm flipH="1">
            <a:off x="9312443" y="791546"/>
            <a:ext cx="1765341" cy="1105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al 54">
            <a:extLst>
              <a:ext uri="{FF2B5EF4-FFF2-40B4-BE49-F238E27FC236}">
                <a16:creationId xmlns:a16="http://schemas.microsoft.com/office/drawing/2014/main" id="{468549AA-653F-B4C3-E13D-0F5B18B270C7}"/>
              </a:ext>
            </a:extLst>
          </p:cNvPr>
          <p:cNvSpPr/>
          <p:nvPr/>
        </p:nvSpPr>
        <p:spPr>
          <a:xfrm>
            <a:off x="6689291" y="701778"/>
            <a:ext cx="1373831" cy="847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Is_vega</a:t>
            </a:r>
            <a:endParaRPr lang="nl-NL" dirty="0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A0620C17-8159-E445-6980-B3477105DE08}"/>
              </a:ext>
            </a:extLst>
          </p:cNvPr>
          <p:cNvSpPr/>
          <p:nvPr/>
        </p:nvSpPr>
        <p:spPr>
          <a:xfrm>
            <a:off x="10306238" y="3071704"/>
            <a:ext cx="1629093" cy="896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categorie</a:t>
            </a:r>
            <a:endParaRPr lang="nl-NL" dirty="0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CD90A6CE-46AA-EACE-97C9-14A9DCB88260}"/>
              </a:ext>
            </a:extLst>
          </p:cNvPr>
          <p:cNvSpPr/>
          <p:nvPr/>
        </p:nvSpPr>
        <p:spPr>
          <a:xfrm>
            <a:off x="11068806" y="2154648"/>
            <a:ext cx="1155032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Antaal_voorraad</a:t>
            </a:r>
            <a:endParaRPr lang="nl-NL" dirty="0"/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D9D3A5DC-57B4-B4F8-9BFD-6E0224FCA495}"/>
              </a:ext>
            </a:extLst>
          </p:cNvPr>
          <p:cNvCxnSpPr>
            <a:cxnSpLocks/>
            <a:stCxn id="56" idx="1"/>
            <a:endCxn id="41" idx="3"/>
          </p:cNvCxnSpPr>
          <p:nvPr/>
        </p:nvCxnSpPr>
        <p:spPr>
          <a:xfrm flipH="1" flipV="1">
            <a:off x="10170695" y="2352293"/>
            <a:ext cx="374118" cy="850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8D077769-5675-AD2A-D123-9FC6B9AC63DB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 flipH="1" flipV="1">
            <a:off x="9312443" y="1897098"/>
            <a:ext cx="1756363" cy="754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DFA47F68-C175-84C7-DD9C-648807645ED0}"/>
              </a:ext>
            </a:extLst>
          </p:cNvPr>
          <p:cNvSpPr/>
          <p:nvPr/>
        </p:nvSpPr>
        <p:spPr>
          <a:xfrm>
            <a:off x="8454190" y="4967592"/>
            <a:ext cx="1454267" cy="802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menugang</a:t>
            </a:r>
            <a:endParaRPr lang="nl-NL" dirty="0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EE3D675B-CC5E-B705-594E-72D83EF6B6FD}"/>
              </a:ext>
            </a:extLst>
          </p:cNvPr>
          <p:cNvSpPr/>
          <p:nvPr/>
        </p:nvSpPr>
        <p:spPr>
          <a:xfrm>
            <a:off x="9832852" y="6190321"/>
            <a:ext cx="1225151" cy="38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naam</a:t>
            </a:r>
            <a:endParaRPr lang="nl-NL" dirty="0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8D52A4B8-3DF4-DE29-F54A-B3A33EBB9811}"/>
              </a:ext>
            </a:extLst>
          </p:cNvPr>
          <p:cNvSpPr/>
          <p:nvPr/>
        </p:nvSpPr>
        <p:spPr>
          <a:xfrm>
            <a:off x="8175413" y="6273917"/>
            <a:ext cx="980264" cy="386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nl-NL" dirty="0"/>
          </a:p>
        </p:txBody>
      </p: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FEBF4C9-76E8-FE76-3E3C-8FCA7B6886F2}"/>
              </a:ext>
            </a:extLst>
          </p:cNvPr>
          <p:cNvCxnSpPr>
            <a:cxnSpLocks/>
            <a:stCxn id="69" idx="2"/>
            <a:endCxn id="77" idx="2"/>
          </p:cNvCxnSpPr>
          <p:nvPr/>
        </p:nvCxnSpPr>
        <p:spPr>
          <a:xfrm flipH="1">
            <a:off x="8175413" y="5770571"/>
            <a:ext cx="1005911" cy="6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678AEFA2-7829-6405-F927-3D4CEA51F481}"/>
              </a:ext>
            </a:extLst>
          </p:cNvPr>
          <p:cNvCxnSpPr>
            <a:cxnSpLocks/>
            <a:stCxn id="69" idx="2"/>
            <a:endCxn id="76" idx="2"/>
          </p:cNvCxnSpPr>
          <p:nvPr/>
        </p:nvCxnSpPr>
        <p:spPr>
          <a:xfrm>
            <a:off x="9181324" y="5770571"/>
            <a:ext cx="651528" cy="61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hthoek 81">
            <a:extLst>
              <a:ext uri="{FF2B5EF4-FFF2-40B4-BE49-F238E27FC236}">
                <a16:creationId xmlns:a16="http://schemas.microsoft.com/office/drawing/2014/main" id="{83052682-F006-5C86-41CB-D3F37379F2D0}"/>
              </a:ext>
            </a:extLst>
          </p:cNvPr>
          <p:cNvSpPr/>
          <p:nvPr/>
        </p:nvSpPr>
        <p:spPr>
          <a:xfrm>
            <a:off x="1868905" y="4617831"/>
            <a:ext cx="1716504" cy="9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Reservering</a:t>
            </a:r>
            <a:r>
              <a:rPr lang="nl-NL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nl-NL" dirty="0"/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798D10C9-455A-B56F-910C-1E6D0A737974}"/>
              </a:ext>
            </a:extLst>
          </p:cNvPr>
          <p:cNvSpPr/>
          <p:nvPr/>
        </p:nvSpPr>
        <p:spPr>
          <a:xfrm>
            <a:off x="1461969" y="6169305"/>
            <a:ext cx="1221818" cy="672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datum</a:t>
            </a:r>
            <a:endParaRPr lang="nl-NL" dirty="0"/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7BC52CFF-0DEB-7368-9FE8-D19D82171C04}"/>
              </a:ext>
            </a:extLst>
          </p:cNvPr>
          <p:cNvSpPr/>
          <p:nvPr/>
        </p:nvSpPr>
        <p:spPr>
          <a:xfrm>
            <a:off x="3077264" y="6131167"/>
            <a:ext cx="1221818" cy="672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tijd</a:t>
            </a:r>
            <a:endParaRPr lang="nl-NL" dirty="0"/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667E8FA8-DE59-91D6-EB40-552EE5AC0046}"/>
              </a:ext>
            </a:extLst>
          </p:cNvPr>
          <p:cNvSpPr/>
          <p:nvPr/>
        </p:nvSpPr>
        <p:spPr>
          <a:xfrm>
            <a:off x="155005" y="5080463"/>
            <a:ext cx="968399" cy="690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nl-NL" dirty="0"/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44BA4B43-244A-31D8-5197-064B7DA2BB9A}"/>
              </a:ext>
            </a:extLst>
          </p:cNvPr>
          <p:cNvSpPr/>
          <p:nvPr/>
        </p:nvSpPr>
        <p:spPr>
          <a:xfrm>
            <a:off x="0" y="5863389"/>
            <a:ext cx="1338320" cy="8671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Aantal personen</a:t>
            </a:r>
            <a:endParaRPr lang="nl-NL" dirty="0"/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BF5497EA-9BC8-752C-8F78-71B244CA4B32}"/>
              </a:ext>
            </a:extLst>
          </p:cNvPr>
          <p:cNvSpPr/>
          <p:nvPr/>
        </p:nvSpPr>
        <p:spPr>
          <a:xfrm>
            <a:off x="4473820" y="5886007"/>
            <a:ext cx="1642664" cy="5068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tafelnummer</a:t>
            </a:r>
            <a:endParaRPr lang="nl-NL" dirty="0"/>
          </a:p>
        </p:txBody>
      </p: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EF8BDF7E-98CC-CD47-0996-E8503F06C2DF}"/>
              </a:ext>
            </a:extLst>
          </p:cNvPr>
          <p:cNvCxnSpPr>
            <a:cxnSpLocks/>
            <a:stCxn id="85" idx="6"/>
            <a:endCxn id="82" idx="2"/>
          </p:cNvCxnSpPr>
          <p:nvPr/>
        </p:nvCxnSpPr>
        <p:spPr>
          <a:xfrm>
            <a:off x="1123404" y="5425517"/>
            <a:ext cx="1603753" cy="11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32E41DE5-DF11-BB3E-7B10-A1AA85E6C738}"/>
              </a:ext>
            </a:extLst>
          </p:cNvPr>
          <p:cNvCxnSpPr>
            <a:cxnSpLocks/>
            <a:stCxn id="87" idx="7"/>
            <a:endCxn id="82" idx="2"/>
          </p:cNvCxnSpPr>
          <p:nvPr/>
        </p:nvCxnSpPr>
        <p:spPr>
          <a:xfrm flipV="1">
            <a:off x="1142328" y="5537557"/>
            <a:ext cx="1584829" cy="452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C383A5CA-0999-FE74-57CA-A083E50DC0EC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2072878" y="5537557"/>
            <a:ext cx="654279" cy="631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6682ADAB-6E40-787D-43F4-51182DFB836F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2727157" y="5537557"/>
            <a:ext cx="829175" cy="591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101">
            <a:extLst>
              <a:ext uri="{FF2B5EF4-FFF2-40B4-BE49-F238E27FC236}">
                <a16:creationId xmlns:a16="http://schemas.microsoft.com/office/drawing/2014/main" id="{67540B50-07B4-77BA-4F3E-881F4A59EDFC}"/>
              </a:ext>
            </a:extLst>
          </p:cNvPr>
          <p:cNvCxnSpPr>
            <a:cxnSpLocks/>
            <a:stCxn id="82" idx="2"/>
            <a:endCxn id="88" idx="2"/>
          </p:cNvCxnSpPr>
          <p:nvPr/>
        </p:nvCxnSpPr>
        <p:spPr>
          <a:xfrm>
            <a:off x="2727157" y="5537557"/>
            <a:ext cx="1746663" cy="60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troomdiagram: Beslissing 185">
            <a:extLst>
              <a:ext uri="{FF2B5EF4-FFF2-40B4-BE49-F238E27FC236}">
                <a16:creationId xmlns:a16="http://schemas.microsoft.com/office/drawing/2014/main" id="{7689CD39-FB3D-422E-C7C3-4E16A4BB5667}"/>
              </a:ext>
            </a:extLst>
          </p:cNvPr>
          <p:cNvSpPr/>
          <p:nvPr/>
        </p:nvSpPr>
        <p:spPr>
          <a:xfrm>
            <a:off x="2155373" y="3446605"/>
            <a:ext cx="1129003" cy="68259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bevat</a:t>
            </a:r>
            <a:endParaRPr lang="nl-NL" dirty="0"/>
          </a:p>
        </p:txBody>
      </p:sp>
      <p:sp>
        <p:nvSpPr>
          <p:cNvPr id="187" name="Stroomdiagram: Beslissing 186">
            <a:extLst>
              <a:ext uri="{FF2B5EF4-FFF2-40B4-BE49-F238E27FC236}">
                <a16:creationId xmlns:a16="http://schemas.microsoft.com/office/drawing/2014/main" id="{0A1AF5EB-2C89-8FC0-AE0E-BE97C2B31F35}"/>
              </a:ext>
            </a:extLst>
          </p:cNvPr>
          <p:cNvSpPr/>
          <p:nvPr/>
        </p:nvSpPr>
        <p:spPr>
          <a:xfrm>
            <a:off x="8798890" y="3505778"/>
            <a:ext cx="1033962" cy="82424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bevat</a:t>
            </a:r>
            <a:endParaRPr lang="nl-NL" dirty="0"/>
          </a:p>
        </p:txBody>
      </p: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B4CB5D02-E382-B926-C5CB-F13F822BFC0E}"/>
              </a:ext>
            </a:extLst>
          </p:cNvPr>
          <p:cNvCxnSpPr>
            <a:cxnSpLocks/>
            <a:stCxn id="187" idx="0"/>
            <a:endCxn id="41" idx="2"/>
          </p:cNvCxnSpPr>
          <p:nvPr/>
        </p:nvCxnSpPr>
        <p:spPr>
          <a:xfrm flipH="1" flipV="1">
            <a:off x="9312443" y="2807487"/>
            <a:ext cx="3428" cy="6982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AFB4A5DD-1636-6202-F88B-9C56F818254C}"/>
              </a:ext>
            </a:extLst>
          </p:cNvPr>
          <p:cNvCxnSpPr>
            <a:cxnSpLocks/>
          </p:cNvCxnSpPr>
          <p:nvPr/>
        </p:nvCxnSpPr>
        <p:spPr>
          <a:xfrm flipV="1">
            <a:off x="9312442" y="4296928"/>
            <a:ext cx="0" cy="6706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B57DBE8D-EEE5-E9D6-57D7-DDD90940DF24}"/>
              </a:ext>
            </a:extLst>
          </p:cNvPr>
          <p:cNvCxnSpPr>
            <a:cxnSpLocks/>
            <a:stCxn id="82" idx="0"/>
            <a:endCxn id="186" idx="2"/>
          </p:cNvCxnSpPr>
          <p:nvPr/>
        </p:nvCxnSpPr>
        <p:spPr>
          <a:xfrm flipH="1" flipV="1">
            <a:off x="2719875" y="4129197"/>
            <a:ext cx="7282" cy="4886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Rechte verbindingslijn 200">
            <a:extLst>
              <a:ext uri="{FF2B5EF4-FFF2-40B4-BE49-F238E27FC236}">
                <a16:creationId xmlns:a16="http://schemas.microsoft.com/office/drawing/2014/main" id="{4FDB1EB1-22E4-CD5E-A699-A3DD9E34D276}"/>
              </a:ext>
            </a:extLst>
          </p:cNvPr>
          <p:cNvCxnSpPr>
            <a:cxnSpLocks/>
            <a:stCxn id="186" idx="0"/>
            <a:endCxn id="2" idx="2"/>
          </p:cNvCxnSpPr>
          <p:nvPr/>
        </p:nvCxnSpPr>
        <p:spPr>
          <a:xfrm flipV="1">
            <a:off x="2719875" y="2882288"/>
            <a:ext cx="7282" cy="5643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5C505705-6950-2885-2F38-0F0AEB3DFDD9}"/>
              </a:ext>
            </a:extLst>
          </p:cNvPr>
          <p:cNvCxnSpPr/>
          <p:nvPr/>
        </p:nvCxnSpPr>
        <p:spPr>
          <a:xfrm flipH="1">
            <a:off x="2478586" y="4373514"/>
            <a:ext cx="248570" cy="2443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1426BE39-4420-7BAB-B0CC-AA1B65FC367E}"/>
              </a:ext>
            </a:extLst>
          </p:cNvPr>
          <p:cNvCxnSpPr>
            <a:cxnSpLocks/>
          </p:cNvCxnSpPr>
          <p:nvPr/>
        </p:nvCxnSpPr>
        <p:spPr>
          <a:xfrm>
            <a:off x="2727156" y="4373514"/>
            <a:ext cx="210692" cy="2340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Rechte verbindingslijn 213">
            <a:extLst>
              <a:ext uri="{FF2B5EF4-FFF2-40B4-BE49-F238E27FC236}">
                <a16:creationId xmlns:a16="http://schemas.microsoft.com/office/drawing/2014/main" id="{6CD98831-2BB5-A72A-8D63-D591BAF3BE17}"/>
              </a:ext>
            </a:extLst>
          </p:cNvPr>
          <p:cNvCxnSpPr>
            <a:cxnSpLocks/>
          </p:cNvCxnSpPr>
          <p:nvPr/>
        </p:nvCxnSpPr>
        <p:spPr>
          <a:xfrm flipV="1">
            <a:off x="9312442" y="2802950"/>
            <a:ext cx="334260" cy="3614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Rechte verbindingslijn 215">
            <a:extLst>
              <a:ext uri="{FF2B5EF4-FFF2-40B4-BE49-F238E27FC236}">
                <a16:creationId xmlns:a16="http://schemas.microsoft.com/office/drawing/2014/main" id="{50DD5CBB-6A1E-7109-5799-7E665FCE0205}"/>
              </a:ext>
            </a:extLst>
          </p:cNvPr>
          <p:cNvCxnSpPr>
            <a:cxnSpLocks/>
          </p:cNvCxnSpPr>
          <p:nvPr/>
        </p:nvCxnSpPr>
        <p:spPr>
          <a:xfrm flipH="1" flipV="1">
            <a:off x="8978184" y="2802950"/>
            <a:ext cx="355084" cy="3463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al 5">
            <a:extLst>
              <a:ext uri="{FF2B5EF4-FFF2-40B4-BE49-F238E27FC236}">
                <a16:creationId xmlns:a16="http://schemas.microsoft.com/office/drawing/2014/main" id="{A2AE6B46-1804-5B95-56E8-C408AC85F014}"/>
              </a:ext>
            </a:extLst>
          </p:cNvPr>
          <p:cNvSpPr/>
          <p:nvPr/>
        </p:nvSpPr>
        <p:spPr>
          <a:xfrm>
            <a:off x="4392349" y="1429341"/>
            <a:ext cx="1120186" cy="7253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adres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BFBE3FD-C05E-2E57-E2F0-694866EEFE73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2727157" y="1791995"/>
            <a:ext cx="1665192" cy="179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al 16">
            <a:extLst>
              <a:ext uri="{FF2B5EF4-FFF2-40B4-BE49-F238E27FC236}">
                <a16:creationId xmlns:a16="http://schemas.microsoft.com/office/drawing/2014/main" id="{D325F6E4-CF40-A3CA-1F67-3B7A77F4050D}"/>
              </a:ext>
            </a:extLst>
          </p:cNvPr>
          <p:cNvSpPr/>
          <p:nvPr/>
        </p:nvSpPr>
        <p:spPr>
          <a:xfrm>
            <a:off x="2679678" y="4341669"/>
            <a:ext cx="122531" cy="1373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4602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32</Words>
  <Application>Microsoft Office PowerPoint</Application>
  <PresentationFormat>Breedbeeld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Ian Jemba</dc:creator>
  <cp:lastModifiedBy>Ian Jemba</cp:lastModifiedBy>
  <cp:revision>7</cp:revision>
  <dcterms:created xsi:type="dcterms:W3CDTF">2024-03-18T11:32:05Z</dcterms:created>
  <dcterms:modified xsi:type="dcterms:W3CDTF">2024-03-19T12:39:54Z</dcterms:modified>
</cp:coreProperties>
</file>