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0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b16239f0a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b16239f0a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b16239f0a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b16239f0a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b16239f0a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b16239f0a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b16239f0a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eb16239f0a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b16239f0a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eb16239f0a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b16239f0a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eb16239f0a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b16239f0a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b16239f0a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b16239f0a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b16239f0a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b16239f0a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eb16239f0a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eb16239f0a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eb16239f0a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b16239f0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b16239f0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eb16239f0a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eb16239f0a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b16239f0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b16239f0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b16239f0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b16239f0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b16239f0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b16239f0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b16239f0a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b16239f0a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b16239f0a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b16239f0a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b16239f0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b16239f0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b16239f0a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b16239f0a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Champions Contracts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34375" y="3615075"/>
            <a:ext cx="3889200" cy="12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Grupo: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Alef Gabryel Lourenço da Costa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Charles Matheus de Sousa Alves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Ian Karlo Torres dos Santos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Samuel Simões de Souza Filho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Thallys Christ dos Santos Rocha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Relacionamentos - Possui e obteve</a:t>
            </a:r>
            <a:endParaRPr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4572000" y="1736300"/>
            <a:ext cx="4129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Obteve - Item + Jogador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Um item pode ser de diversos jogadores e um jogador pode ter diversos itens.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Possui - Personagem + Jogador</a:t>
            </a:r>
            <a:endParaRPr sz="18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 sz="1600"/>
              <a:t>Um personagem pode ser de diversos jogadores e um jogador pode possuir diversos personagens.</a:t>
            </a:r>
            <a:endParaRPr sz="1600"/>
          </a:p>
        </p:txBody>
      </p:sp>
      <p:sp>
        <p:nvSpPr>
          <p:cNvPr id="201" name="Google Shape;201;p22"/>
          <p:cNvSpPr txBox="1"/>
          <p:nvPr/>
        </p:nvSpPr>
        <p:spPr>
          <a:xfrm>
            <a:off x="283200" y="1736300"/>
            <a:ext cx="4288800" cy="1046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Obteve(</a:t>
            </a:r>
            <a:r>
              <a:rPr lang="pt-BR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Id, Nick, Nome</a:t>
            </a: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(Id, Nick) =&gt; Jogador(ID, Nickname)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Nome =&gt; Item(Nome)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2"/>
          <p:cNvSpPr txBox="1"/>
          <p:nvPr/>
        </p:nvSpPr>
        <p:spPr>
          <a:xfrm>
            <a:off x="220800" y="3086550"/>
            <a:ext cx="4288800" cy="1046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Possui(</a:t>
            </a:r>
            <a:r>
              <a:rPr lang="pt-BR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Id, Nick, Nome</a:t>
            </a: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(Id, Nick) =&gt; Jogador(ID, Nickname)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Nome =&gt; Personagens(Nome)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Relacionamento</a:t>
            </a:r>
            <a:r>
              <a:rPr lang="pt-BR"/>
              <a:t> - Participa</a:t>
            </a:r>
            <a:endParaRPr/>
          </a:p>
        </p:txBody>
      </p:sp>
      <p:sp>
        <p:nvSpPr>
          <p:cNvPr id="208" name="Google Shape;208;p23"/>
          <p:cNvSpPr txBox="1"/>
          <p:nvPr>
            <p:ph idx="2" type="body"/>
          </p:nvPr>
        </p:nvSpPr>
        <p:spPr>
          <a:xfrm>
            <a:off x="4094825" y="2871375"/>
            <a:ext cx="4868700" cy="19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Uma partida possui 6 jogadores.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Cada jogador possui um campeão e um time (de dois).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Ele pode ou não equipar  um item para a partida.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Caso a partida não começe (erro no server) o KDA é nulo.</a:t>
            </a:r>
            <a:endParaRPr sz="1600"/>
          </a:p>
        </p:txBody>
      </p:sp>
      <p:sp>
        <p:nvSpPr>
          <p:cNvPr id="209" name="Google Shape;209;p23"/>
          <p:cNvSpPr txBox="1"/>
          <p:nvPr/>
        </p:nvSpPr>
        <p:spPr>
          <a:xfrm>
            <a:off x="4484600" y="1094250"/>
            <a:ext cx="4288800" cy="1477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Participa(</a:t>
            </a:r>
            <a:r>
              <a:rPr lang="pt-BR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Id, Nickname, Código</a:t>
            </a: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Time!, Kill, Death, Assist, Equipamento, Campeão!)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(Id, Nick) =&gt; Jogador(ID, Nickname)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Código =&gt; Partida(Código)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Equipamento =&gt; Item(Nome)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Campeão =&gt; Personagens(Nome)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0" name="Google Shape;2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75" y="1133850"/>
            <a:ext cx="3829699" cy="364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5"/>
          <p:cNvSpPr txBox="1"/>
          <p:nvPr>
            <p:ph type="title"/>
          </p:nvPr>
        </p:nvSpPr>
        <p:spPr>
          <a:xfrm>
            <a:off x="2701625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Modelo Conceitual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Mini Mundo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Times New Roman"/>
                <a:ea typeface="Times New Roman"/>
                <a:cs typeface="Times New Roman"/>
                <a:sym typeface="Times New Roman"/>
              </a:rPr>
              <a:t>Para jogar [Champion’s Contract] cada usuário deve possuir uma Conta da empresa,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Times New Roman"/>
                <a:ea typeface="Times New Roman"/>
                <a:cs typeface="Times New Roman"/>
                <a:sym typeface="Times New Roman"/>
              </a:rPr>
              <a:t>com ela você pode criar vários Jogadores, mas eles só podem estar vinculados a uma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Times New Roman"/>
                <a:ea typeface="Times New Roman"/>
                <a:cs typeface="Times New Roman"/>
                <a:sym typeface="Times New Roman"/>
              </a:rPr>
              <a:t>Conta. Ela possui suas informações pessoais (Nome, Idade, Emails), Senha e seu ID.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Times New Roman"/>
                <a:ea typeface="Times New Roman"/>
                <a:cs typeface="Times New Roman"/>
                <a:sym typeface="Times New Roman"/>
              </a:rPr>
              <a:t>Enquanto sua conta no jogo (Jogador) possui seu Nickname. Rank, e seus Amigos.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Times New Roman"/>
                <a:ea typeface="Times New Roman"/>
                <a:cs typeface="Times New Roman"/>
                <a:sym typeface="Times New Roman"/>
              </a:rPr>
              <a:t>Ao fazer uma Amizade com alguém, você pode ter diversas pessoas na sua lista de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Times New Roman"/>
                <a:ea typeface="Times New Roman"/>
                <a:cs typeface="Times New Roman"/>
                <a:sym typeface="Times New Roman"/>
              </a:rPr>
              <a:t>amigos, e você pode estar em diversas listas.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Mini Mundo</a:t>
            </a:r>
            <a:endParaRPr/>
          </a:p>
        </p:txBody>
      </p:sp>
      <p:sp>
        <p:nvSpPr>
          <p:cNvPr id="233" name="Google Shape;233;p27"/>
          <p:cNvSpPr txBox="1"/>
          <p:nvPr>
            <p:ph idx="1" type="body"/>
          </p:nvPr>
        </p:nvSpPr>
        <p:spPr>
          <a:xfrm>
            <a:off x="1297500" y="1221975"/>
            <a:ext cx="7038900" cy="3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Times New Roman"/>
                <a:ea typeface="Times New Roman"/>
                <a:cs typeface="Times New Roman"/>
                <a:sym typeface="Times New Roman"/>
              </a:rPr>
              <a:t>Cada Jogador pode obter Personagens que podem ser possuídos por muitos Jogadores.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Times New Roman"/>
                <a:ea typeface="Times New Roman"/>
                <a:cs typeface="Times New Roman"/>
                <a:sym typeface="Times New Roman"/>
              </a:rPr>
              <a:t>Eles possuem um Nome que os distinguem, e carregam atributos em comum entre si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Times New Roman"/>
                <a:ea typeface="Times New Roman"/>
                <a:cs typeface="Times New Roman"/>
                <a:sym typeface="Times New Roman"/>
              </a:rPr>
              <a:t>(Velocidade de Ataque, Pode de Habilidade, Armadura, Ataque, Velocidade de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Times New Roman"/>
                <a:ea typeface="Times New Roman"/>
                <a:cs typeface="Times New Roman"/>
                <a:sym typeface="Times New Roman"/>
              </a:rPr>
              <a:t>Movimento, HP); mas pode possuir atributos especiais dependendo da sua classe.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Times New Roman"/>
                <a:ea typeface="Times New Roman"/>
                <a:cs typeface="Times New Roman"/>
                <a:sym typeface="Times New Roman"/>
              </a:rPr>
              <a:t>As classes servem para balancear o jogo, eles podem ser divididos em personagens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Times New Roman"/>
                <a:ea typeface="Times New Roman"/>
                <a:cs typeface="Times New Roman"/>
                <a:sym typeface="Times New Roman"/>
              </a:rPr>
              <a:t>Ofensivos, Defensivos e de Suporte em um time. Alguns deles possuem interações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Times New Roman"/>
                <a:ea typeface="Times New Roman"/>
                <a:cs typeface="Times New Roman"/>
                <a:sym typeface="Times New Roman"/>
              </a:rPr>
              <a:t>especiais entre si, que incentivam a sinergia entre eles.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pt-BR" sz="1500">
                <a:latin typeface="Times New Roman"/>
                <a:ea typeface="Times New Roman"/>
                <a:cs typeface="Times New Roman"/>
                <a:sym typeface="Times New Roman"/>
              </a:rPr>
              <a:t>Ofensivos: Tem uma pequena chance de dar o dobro de dano (Crítico).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pt-BR" sz="1500">
                <a:latin typeface="Times New Roman"/>
                <a:ea typeface="Times New Roman"/>
                <a:cs typeface="Times New Roman"/>
                <a:sym typeface="Times New Roman"/>
              </a:rPr>
              <a:t>Defensivo: Possuem uma defesa específica para ataques especiais. (Resistência)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pt-BR" sz="1500">
                <a:latin typeface="Times New Roman"/>
                <a:ea typeface="Times New Roman"/>
                <a:cs typeface="Times New Roman"/>
                <a:sym typeface="Times New Roman"/>
              </a:rPr>
              <a:t>Suporte: Possuem algum tipo de habilidade para regenerar Vida (Cura)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Times New Roman"/>
                <a:ea typeface="Times New Roman"/>
                <a:cs typeface="Times New Roman"/>
                <a:sym typeface="Times New Roman"/>
              </a:rPr>
              <a:t>Caso um personagem ofensivo tenha uma parceria com um defensivo, uma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Times New Roman"/>
                <a:ea typeface="Times New Roman"/>
                <a:cs typeface="Times New Roman"/>
                <a:sym typeface="Times New Roman"/>
              </a:rPr>
              <a:t>porcentagem do dano recebido por ele vai ser mitigado para o seu parceiro, essa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Times New Roman"/>
                <a:ea typeface="Times New Roman"/>
                <a:cs typeface="Times New Roman"/>
                <a:sym typeface="Times New Roman"/>
              </a:rPr>
              <a:t>porcentagem está em mitigação. E se um personagem defensivo protege um de suporte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Times New Roman"/>
                <a:ea typeface="Times New Roman"/>
                <a:cs typeface="Times New Roman"/>
                <a:sym typeface="Times New Roman"/>
              </a:rPr>
              <a:t>ele fica exaltado, dando mais dano quando próximos um do outro referente a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Times New Roman"/>
                <a:ea typeface="Times New Roman"/>
                <a:cs typeface="Times New Roman"/>
                <a:sym typeface="Times New Roman"/>
              </a:rPr>
              <a:t>porcentagem em exaltação. Essa sinergia vai depender do background de cada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Times New Roman"/>
                <a:ea typeface="Times New Roman"/>
                <a:cs typeface="Times New Roman"/>
                <a:sym typeface="Times New Roman"/>
              </a:rPr>
              <a:t>personagem, e um personagem pode ter sinergia com diversos outros.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Mini Mundo</a:t>
            </a:r>
            <a:endParaRPr/>
          </a:p>
        </p:txBody>
      </p:sp>
      <p:sp>
        <p:nvSpPr>
          <p:cNvPr id="239" name="Google Shape;239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latin typeface="Times New Roman"/>
                <a:ea typeface="Times New Roman"/>
                <a:cs typeface="Times New Roman"/>
                <a:sym typeface="Times New Roman"/>
              </a:rPr>
              <a:t>O jogador também pode obter equipamentos para equipar em seus personagens</a:t>
            </a:r>
            <a:endParaRPr sz="1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latin typeface="Times New Roman"/>
                <a:ea typeface="Times New Roman"/>
                <a:cs typeface="Times New Roman"/>
                <a:sym typeface="Times New Roman"/>
              </a:rPr>
              <a:t>chamados de Itens. Eles possuem um Nome para ser identificado, Atributos (Ataque,</a:t>
            </a:r>
            <a:endParaRPr sz="1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latin typeface="Times New Roman"/>
                <a:ea typeface="Times New Roman"/>
                <a:cs typeface="Times New Roman"/>
                <a:sym typeface="Times New Roman"/>
              </a:rPr>
              <a:t>Armadura, Poder de habilidade, Ataque) que ao ser equipado acrescentam aos status</a:t>
            </a:r>
            <a:endParaRPr sz="1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latin typeface="Times New Roman"/>
                <a:ea typeface="Times New Roman"/>
                <a:cs typeface="Times New Roman"/>
                <a:sym typeface="Times New Roman"/>
              </a:rPr>
              <a:t>dos campeões, e buffs especiais que mudam como um campeão interage no jogo.</a:t>
            </a:r>
            <a:endParaRPr sz="1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latin typeface="Times New Roman"/>
                <a:ea typeface="Times New Roman"/>
                <a:cs typeface="Times New Roman"/>
                <a:sym typeface="Times New Roman"/>
              </a:rPr>
              <a:t>Quando 6 jogadores entram em uma fila, se possuírem os campeões e ranks</a:t>
            </a:r>
            <a:endParaRPr sz="1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latin typeface="Times New Roman"/>
                <a:ea typeface="Times New Roman"/>
                <a:cs typeface="Times New Roman"/>
                <a:sym typeface="Times New Roman"/>
              </a:rPr>
              <a:t>balanceados, entram em uma Partida. Cada jogador ao participar de uma partida é</a:t>
            </a:r>
            <a:endParaRPr sz="1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latin typeface="Times New Roman"/>
                <a:ea typeface="Times New Roman"/>
                <a:cs typeface="Times New Roman"/>
                <a:sym typeface="Times New Roman"/>
              </a:rPr>
              <a:t>salvo seu time, o campeão e equipamento utilizado, e seu KDA (Kill, Death, Assist)</a:t>
            </a:r>
            <a:endParaRPr sz="1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latin typeface="Times New Roman"/>
                <a:ea typeface="Times New Roman"/>
                <a:cs typeface="Times New Roman"/>
                <a:sym typeface="Times New Roman"/>
              </a:rPr>
              <a:t>naquela partida. Ela fica salva no histórico, com a Data, o Código, o mapa que ocorreu,</a:t>
            </a:r>
            <a:endParaRPr sz="1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latin typeface="Times New Roman"/>
                <a:ea typeface="Times New Roman"/>
                <a:cs typeface="Times New Roman"/>
                <a:sym typeface="Times New Roman"/>
              </a:rPr>
              <a:t>a duração e o time vencedor.</a:t>
            </a:r>
            <a:endParaRPr sz="13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Lógico</a:t>
            </a:r>
            <a:endParaRPr/>
          </a:p>
        </p:txBody>
      </p:sp>
      <p:sp>
        <p:nvSpPr>
          <p:cNvPr id="245" name="Google Shape;245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963" y="1527725"/>
            <a:ext cx="8143875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Lógico</a:t>
            </a:r>
            <a:endParaRPr/>
          </a:p>
        </p:txBody>
      </p:sp>
      <p:pic>
        <p:nvPicPr>
          <p:cNvPr id="252" name="Google Shape;2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73836"/>
            <a:ext cx="5917074" cy="38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Lógico</a:t>
            </a:r>
            <a:endParaRPr/>
          </a:p>
        </p:txBody>
      </p:sp>
      <p:pic>
        <p:nvPicPr>
          <p:cNvPr id="258" name="Google Shape;2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363" y="1543050"/>
            <a:ext cx="715327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Conceitual - Entidades Principais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522400" y="3458125"/>
            <a:ext cx="8274000" cy="13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Cada usuário deve possuir uma Conta da empresa.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Ela pode criar vários Jogadores, mas eles só podem estar vinculados a uma Conta.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Entidade Fraca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000" y="1028775"/>
            <a:ext cx="6913901" cy="21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Lógico</a:t>
            </a:r>
            <a:endParaRPr/>
          </a:p>
        </p:txBody>
      </p:sp>
      <p:pic>
        <p:nvPicPr>
          <p:cNvPr id="264" name="Google Shape;2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388" y="1500175"/>
            <a:ext cx="82772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Conceitual - Conta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650" y="1307850"/>
            <a:ext cx="4134305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 txBox="1"/>
          <p:nvPr/>
        </p:nvSpPr>
        <p:spPr>
          <a:xfrm>
            <a:off x="5014650" y="1437975"/>
            <a:ext cx="3415200" cy="1262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Conta(</a:t>
            </a:r>
            <a:r>
              <a:rPr lang="pt-BR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Id, Info_Nome!</a:t>
            </a: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Info_Idade, senha!)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Email(</a:t>
            </a:r>
            <a:r>
              <a:rPr lang="pt-BR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email, </a:t>
            </a: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Id!)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 =&gt; Conta(Id)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5"/>
          <p:cNvSpPr txBox="1"/>
          <p:nvPr>
            <p:ph idx="2" type="body"/>
          </p:nvPr>
        </p:nvSpPr>
        <p:spPr>
          <a:xfrm>
            <a:off x="4933225" y="3058625"/>
            <a:ext cx="3403200" cy="14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Nome e senha obrigatórios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Idade não é necessária para a criação.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Cada conta pode possuir vários e-mails, mas um e-mail só pode ter uma conta.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563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Conceitual Jogador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 txBox="1"/>
          <p:nvPr>
            <p:ph idx="2" type="body"/>
          </p:nvPr>
        </p:nvSpPr>
        <p:spPr>
          <a:xfrm>
            <a:off x="4933200" y="3335650"/>
            <a:ext cx="3403200" cy="15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Entidade Fraca. Precisa do Id para fazer a chave primária.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Uma pessoa pode ter vários amigos, e pode ser amigas de várias pessoas.</a:t>
            </a:r>
            <a:endParaRPr/>
          </a:p>
        </p:txBody>
      </p:sp>
      <p:sp>
        <p:nvSpPr>
          <p:cNvPr id="158" name="Google Shape;158;p16"/>
          <p:cNvSpPr txBox="1"/>
          <p:nvPr/>
        </p:nvSpPr>
        <p:spPr>
          <a:xfrm>
            <a:off x="4768925" y="1567550"/>
            <a:ext cx="4144800" cy="1693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Jogador(</a:t>
            </a:r>
            <a:r>
              <a:rPr lang="pt-BR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Nickname, Id</a:t>
            </a: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Rank!)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 =&gt; Conta(Id)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Amizade(</a:t>
            </a:r>
            <a:r>
              <a:rPr lang="pt-BR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Lista_Id, Lista_Nick, Amigo_Id, Amigo_Nick</a:t>
            </a: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(Lista_Id, Lista_Nick) =&gt; Jogador(ID, Nickname)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(Amigo_Id, Amigo_Nick) =&gt; Jogador(ID, Nickname)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9" name="Google Shape;159;p16"/>
          <p:cNvPicPr preferRelativeResize="0"/>
          <p:nvPr/>
        </p:nvPicPr>
        <p:blipFill rotWithShape="1">
          <a:blip r:embed="rId3">
            <a:alphaModFix/>
          </a:blip>
          <a:srcRect b="0" l="50987" r="0" t="0"/>
          <a:stretch/>
        </p:blipFill>
        <p:spPr>
          <a:xfrm>
            <a:off x="162700" y="1498800"/>
            <a:ext cx="4481601" cy="279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Conceitual - Personagens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 txBox="1"/>
          <p:nvPr/>
        </p:nvSpPr>
        <p:spPr>
          <a:xfrm>
            <a:off x="4572000" y="1194025"/>
            <a:ext cx="4288800" cy="1908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Personagens(</a:t>
            </a:r>
            <a:r>
              <a:rPr lang="pt-BR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Nome</a:t>
            </a: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HP!, Ataque!, Poder!, Armadura!, V_Ataque!, V_Movimento!)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• Ofensivo(</a:t>
            </a:r>
            <a:r>
              <a:rPr lang="pt-BR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Nome</a:t>
            </a: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Crítico!)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Nome =&gt; Personagens(Nome)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• Defensivo(</a:t>
            </a:r>
            <a:r>
              <a:rPr lang="pt-BR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Nome</a:t>
            </a: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Resistência!)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Nome =&gt; Personagens(Nome)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• Suporte(</a:t>
            </a:r>
            <a:r>
              <a:rPr lang="pt-BR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Nome</a:t>
            </a: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Cura!)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Nome =&gt; Personagens(Nome)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50" y="1194037"/>
            <a:ext cx="4288699" cy="365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/>
          <p:nvPr/>
        </p:nvSpPr>
        <p:spPr>
          <a:xfrm>
            <a:off x="4572000" y="3219050"/>
            <a:ext cx="4288800" cy="1477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Parceria(</a:t>
            </a:r>
            <a:r>
              <a:rPr lang="pt-BR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Of_Nome, Def_Nome</a:t>
            </a: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Mitigação!)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Of_Nome =&gt; Ofensivo(Nome)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Def_Nome =&gt; Defensivo(Nome)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Protege(</a:t>
            </a:r>
            <a:r>
              <a:rPr lang="pt-BR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Def_Nome, Sup_Nome</a:t>
            </a: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Exaltação!)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Def _Nome =&gt; Defensivo(Nome)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Sup_Nome =&gt; Suporte(Nome)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Conceitual - Itens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 txBox="1"/>
          <p:nvPr/>
        </p:nvSpPr>
        <p:spPr>
          <a:xfrm>
            <a:off x="4634425" y="1407038"/>
            <a:ext cx="4288800" cy="1477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Item(</a:t>
            </a:r>
            <a:r>
              <a:rPr lang="pt-BR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Nome</a:t>
            </a: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Atr_Ataque!, Atr_Velocidade!, Atr_Armadura!, Atr_poder!)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Buffs(</a:t>
            </a:r>
            <a:r>
              <a:rPr lang="pt-BR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Nome</a:t>
            </a: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descr)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Nome =&gt; Item(Nome)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75" y="1382750"/>
            <a:ext cx="4267200" cy="3248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8"/>
          <p:cNvSpPr txBox="1"/>
          <p:nvPr/>
        </p:nvSpPr>
        <p:spPr>
          <a:xfrm>
            <a:off x="4818900" y="2983725"/>
            <a:ext cx="719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18"/>
          <p:cNvSpPr txBox="1"/>
          <p:nvPr>
            <p:ph idx="2" type="body"/>
          </p:nvPr>
        </p:nvSpPr>
        <p:spPr>
          <a:xfrm>
            <a:off x="4704825" y="3071125"/>
            <a:ext cx="3906300" cy="17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Um item tem diversos atributos, que podem adicionar os personagens.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Um item pode ter diversos buffs.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Conceitual - Partida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 txBox="1"/>
          <p:nvPr/>
        </p:nvSpPr>
        <p:spPr>
          <a:xfrm>
            <a:off x="4369475" y="1693400"/>
            <a:ext cx="4491300" cy="431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Partida</a:t>
            </a:r>
            <a:r>
              <a:rPr lang="pt-B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pt-BR" sz="16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Código</a:t>
            </a:r>
            <a:r>
              <a:rPr lang="pt-B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Data!, Mapa!, Duração, Time_V</a:t>
            </a:r>
            <a:r>
              <a:rPr lang="pt-B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4244925" y="2719675"/>
            <a:ext cx="4615800" cy="1493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pt-BR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Ao criar a partida sai da tela de seleção e cria com datas e o mapa escolhido.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pt-BR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Enquanto a partida está ocorrendo o valor de duração e do time vencedor fica Nulo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pt-BR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É criado junto com a relação participa.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" name="Google Shape;1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725" y="1194025"/>
            <a:ext cx="3857192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514500" y="2227775"/>
            <a:ext cx="8115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Conceitual - Visualização completa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