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2b76fb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2b76fb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2b76fb1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c2b76fb1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c2b76fb1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c2b76fb1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2b76fb1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2b76fb1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2b76fb1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2b76fb1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2b76fb1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2b76fb1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2b76fb18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2b76fb1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c2b76fb18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c2b76fb1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c2b76fb1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c2b76fb1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c2b76fb1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c2b76fb1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07dc4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07dc4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c2b76fb1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c2b76fb1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c2b76fb1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c2b76fb1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2b76fb1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c2b76fb1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c2b76fb1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c2b76fb1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2b76fb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2b76fb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2b76fb1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2b76fb1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2b76fb1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2b76fb1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E:\05.03.18 bkp\Documentos\João Victor\UFPE\CIn\Redesign logo CIn\Logotipo CIn-UFPE - Versões\CIn + UFPE\PNG\Horzontal Monocromático Branco - Logotipo CIn + UFP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1 - Solucionador de Sudoku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Ekistoclecio Heleno - EHDL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Ian Torres - IKTS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Samuel Simões - SSSF2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Análise de Desempenho - Carga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50" y="1174650"/>
            <a:ext cx="2673825" cy="26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275" y="1174650"/>
            <a:ext cx="2673825" cy="26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000" y="1174650"/>
            <a:ext cx="2645452" cy="2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 - Projeto do experimento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" y="1318175"/>
            <a:ext cx="39624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50" y="1318175"/>
            <a:ext cx="3829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 - Projeto do experimento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13" y="1294575"/>
            <a:ext cx="4221975" cy="2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36" name="Google Shape;136;p25" title="Sudoku 1 - Tempo de cada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475"/>
            <a:ext cx="8839204" cy="28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625" y="539475"/>
            <a:ext cx="2036572" cy="20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43" name="Google Shape;143;p26" title="Sudoku 1 - Tempo médio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25"/>
            <a:ext cx="5520186" cy="38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400" y="1051300"/>
            <a:ext cx="2673825" cy="26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50" name="Google Shape;150;p27" title="Sudoku 2 - Tempo de cada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300"/>
            <a:ext cx="8839204" cy="28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375" y="565323"/>
            <a:ext cx="1785125" cy="17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57" name="Google Shape;157;p28" title="Sudoku 2 - Tempo médio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25"/>
            <a:ext cx="5520186" cy="38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425" y="1120575"/>
            <a:ext cx="2673825" cy="265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64" name="Google Shape;164;p29" title="Sudoku 3 - Tempo de cada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625"/>
            <a:ext cx="8839204" cy="28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300" y="453100"/>
            <a:ext cx="2151000" cy="2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</a:t>
            </a:r>
            <a:endParaRPr/>
          </a:p>
        </p:txBody>
      </p:sp>
      <p:pic>
        <p:nvPicPr>
          <p:cNvPr id="171" name="Google Shape;171;p30" title="Sudoku 3 - Tempo médio de solução (em µ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25"/>
            <a:ext cx="5520186" cy="38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000" y="1174650"/>
            <a:ext cx="2645452" cy="2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r>
              <a:rPr lang="pt-BR"/>
              <a:t>esultados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</a:t>
            </a:r>
            <a:r>
              <a:rPr lang="pt-BR"/>
              <a:t>possível</a:t>
            </a:r>
            <a:r>
              <a:rPr lang="pt-BR"/>
              <a:t> observar que o aumento no </a:t>
            </a:r>
            <a:r>
              <a:rPr lang="pt-BR"/>
              <a:t>número</a:t>
            </a:r>
            <a:r>
              <a:rPr lang="pt-BR"/>
              <a:t> de threads utilizadas na resolução do sudoku gera um ganho significativo de desempenho resultando num tempo </a:t>
            </a:r>
            <a:r>
              <a:rPr lang="pt-BR"/>
              <a:t>médio</a:t>
            </a:r>
            <a:r>
              <a:rPr lang="pt-BR"/>
              <a:t> de solução até seis vezes menor ao utilizar cinco threads na solução em comparação com a utilização de uma </a:t>
            </a:r>
            <a:r>
              <a:rPr lang="pt-BR"/>
              <a:t>única</a:t>
            </a:r>
            <a:r>
              <a:rPr lang="pt-BR"/>
              <a:t> thread, logo pode-se </a:t>
            </a:r>
            <a:r>
              <a:rPr lang="pt-BR"/>
              <a:t>afirmar que o uso de múltiplas thread </a:t>
            </a:r>
            <a:r>
              <a:rPr lang="pt-BR"/>
              <a:t> com o intuito que agilizar o processo de resolução de um tabuleiro de sudoku foi bem sucedido.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e Medição de desempenho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aplicação consiste em um solucionador de sudoku utilizando a </a:t>
            </a:r>
            <a:r>
              <a:rPr lang="pt-BR"/>
              <a:t>técnica</a:t>
            </a:r>
            <a:r>
              <a:rPr lang="pt-BR"/>
              <a:t> backtracking e inicialização de validação aleatória.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</a:t>
            </a:r>
            <a:r>
              <a:rPr lang="pt-BR"/>
              <a:t>algoritmo</a:t>
            </a:r>
            <a:r>
              <a:rPr lang="pt-BR"/>
              <a:t> utilizado começa a preencher em uma posição</a:t>
            </a:r>
            <a:r>
              <a:rPr lang="pt-BR"/>
              <a:t> do tabuleiro com um valor aleatório e em seguida confere se os possíveis resultados preenchendo a tabela com novos valores geram um solução válida para o sudoku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medir o desempenho foi calculado o tempo gasto para encontrar uma solução </a:t>
            </a:r>
            <a:r>
              <a:rPr lang="pt-BR"/>
              <a:t>válida</a:t>
            </a:r>
            <a:r>
              <a:rPr lang="pt-BR"/>
              <a:t> para uma determinado configuração do tabuleiro sudoku.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evitar que configurações </a:t>
            </a:r>
            <a:r>
              <a:rPr lang="pt-BR"/>
              <a:t>diferentes</a:t>
            </a:r>
            <a:r>
              <a:rPr lang="pt-BR"/>
              <a:t> de tabuleiro </a:t>
            </a:r>
            <a:r>
              <a:rPr lang="pt-BR">
                <a:solidFill>
                  <a:srgbClr val="333333"/>
                </a:solidFill>
              </a:rPr>
              <a:t>tivessem impacto </a:t>
            </a:r>
            <a:r>
              <a:rPr lang="pt-BR"/>
              <a:t>nos testes foram utilizados 3 modelos diferentes para o processo de análise.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Solucionador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76" y="1017825"/>
            <a:ext cx="6933450" cy="34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Solucionador recursivo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0" y="1468286"/>
            <a:ext cx="4419601" cy="261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525" y="1468275"/>
            <a:ext cx="4048243" cy="2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 - Sistema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Especificações do Sistema: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Processador: Intel(R) Core (TM) i7-1165G7 @ 2.80GHz, 4 núcleos, 8 processadores lógicos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Memória: 16GB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Sistema operacional:  Linux Mint 21.1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Linguagem de programação: Go (Versão 1.21.1)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Interfaces de rede: Ligadas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Fonte de alimentação: Rede elétrica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 - Sistema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Serviços do sistema</a:t>
            </a:r>
            <a:r>
              <a:rPr lang="pt-BR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Browser (Google Chrome)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Discord (com transmissão ao vivo)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Editor de texto (VSCode)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Desempenho - Métrica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lang="pt-BR"/>
              <a:t>métrica</a:t>
            </a:r>
            <a:r>
              <a:rPr lang="pt-BR"/>
              <a:t> utilizada é o tempo de duração da thread mais eficiente para a solução do algoritmo. No caso da execução single thread, a </a:t>
            </a:r>
            <a:r>
              <a:rPr lang="pt-BR"/>
              <a:t>única</a:t>
            </a:r>
            <a:r>
              <a:rPr lang="pt-BR"/>
              <a:t> thread existente, em um caso de multi thread, a que solucionar mais rápido.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Escolher a técnica de avaliação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técnica</a:t>
            </a:r>
            <a:r>
              <a:rPr lang="pt-BR"/>
              <a:t> de avaliação consiste na medição do tempo </a:t>
            </a:r>
            <a:r>
              <a:rPr lang="pt-BR"/>
              <a:t>médio</a:t>
            </a:r>
            <a:r>
              <a:rPr lang="pt-BR"/>
              <a:t> gasto na resolução de </a:t>
            </a:r>
            <a:r>
              <a:rPr lang="pt-BR"/>
              <a:t>três</a:t>
            </a:r>
            <a:r>
              <a:rPr lang="pt-BR"/>
              <a:t> sudokus </a:t>
            </a:r>
            <a:r>
              <a:rPr lang="pt-BR"/>
              <a:t>diferentes mil vezes cada um, utilizando uma thread, duas threads e cinco threads. Analisando o tempo médios de resolução dos sudokus para cada um dos três casos, é possível comparar o desempenho para cada um dos cenários.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Análise de Desempenho - Parâmetros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testadas 3 abordagens: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5 threads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