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834ce43a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834ce43a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834ce43a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834ce43a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834ce43a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834ce43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Escaping Inferno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Khoo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as a reminder for this, my project is a board game that focuses on a group of firefighters </a:t>
            </a:r>
            <a:r>
              <a:rPr lang="en"/>
              <a:t>escaping</a:t>
            </a:r>
            <a:r>
              <a:rPr lang="en"/>
              <a:t> from a burning building.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currently trying to emulate to some degree the situations firefighters face in these </a:t>
            </a:r>
            <a:r>
              <a:rPr lang="en"/>
              <a:t>rescues.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all intensive purpose, it’s not 100% accurate since I’m not knowledgeable enough about any of this.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Tech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prototype being demonstrated will be the room functionality.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scripts are still being worked on for the rooms, namely: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 collision with the door areas so that they detect one another and uplink properly.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activating and allowing room placement if the player is in the area.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proper player functions, namely movement and a UI for each player.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system so that multiple players can play the game at the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Tying the player actions to cards.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well as getting all the cards distributed properly players across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 is all Polishing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