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11" autoAdjust="0"/>
  </p:normalViewPr>
  <p:slideViewPr>
    <p:cSldViewPr snapToGrid="0">
      <p:cViewPr varScale="1">
        <p:scale>
          <a:sx n="96" d="100"/>
          <a:sy n="96" d="100"/>
        </p:scale>
        <p:origin x="273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cchang@o365.fcu.edu.tw" userId="5d6e92af-707e-44d9-a48f-9a80309f0b3d" providerId="ADAL" clId="{92B60257-3511-478D-BC09-98979B50AEBE}"/>
    <pc:docChg chg="custSel modSld">
      <pc:chgData name="checchang@o365.fcu.edu.tw" userId="5d6e92af-707e-44d9-a48f-9a80309f0b3d" providerId="ADAL" clId="{92B60257-3511-478D-BC09-98979B50AEBE}" dt="2022-02-16T03:47:04.181" v="1" actId="22"/>
      <pc:docMkLst>
        <pc:docMk/>
      </pc:docMkLst>
      <pc:sldChg chg="addSp delSp mod">
        <pc:chgData name="checchang@o365.fcu.edu.tw" userId="5d6e92af-707e-44d9-a48f-9a80309f0b3d" providerId="ADAL" clId="{92B60257-3511-478D-BC09-98979B50AEBE}" dt="2022-02-16T03:47:04.181" v="1" actId="22"/>
        <pc:sldMkLst>
          <pc:docMk/>
          <pc:sldMk cId="385202703" sldId="270"/>
        </pc:sldMkLst>
        <pc:picChg chg="del">
          <ac:chgData name="checchang@o365.fcu.edu.tw" userId="5d6e92af-707e-44d9-a48f-9a80309f0b3d" providerId="ADAL" clId="{92B60257-3511-478D-BC09-98979B50AEBE}" dt="2022-02-16T03:46:29.364" v="0" actId="478"/>
          <ac:picMkLst>
            <pc:docMk/>
            <pc:sldMk cId="385202703" sldId="270"/>
            <ac:picMk id="2" creationId="{00000000-0000-0000-0000-000000000000}"/>
          </ac:picMkLst>
        </pc:picChg>
        <pc:picChg chg="add">
          <ac:chgData name="checchang@o365.fcu.edu.tw" userId="5d6e92af-707e-44d9-a48f-9a80309f0b3d" providerId="ADAL" clId="{92B60257-3511-478D-BC09-98979B50AEBE}" dt="2022-02-16T03:47:04.181" v="1" actId="22"/>
          <ac:picMkLst>
            <pc:docMk/>
            <pc:sldMk cId="385202703" sldId="270"/>
            <ac:picMk id="4" creationId="{8EE980A1-E59E-4B75-B330-EEE1465554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1D4BF-39F1-4526-B965-87731C1DA1AD}" type="datetimeFigureOut">
              <a:rPr lang="zh-TW" altLang="en-US" smtClean="0"/>
              <a:t>2025/2/18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05A5C-A19F-4E6B-931A-393AD2696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92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F91F-0D31-4158-AA05-F78B26A6C582}" type="datetime1">
              <a:rPr lang="zh-TW" altLang="en-US" smtClean="0"/>
              <a:t>2025/2/18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446-B198-4B1C-BE7D-1D0123623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30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405D-ADEB-43DF-839E-7B1AD4EB745F}" type="datetime1">
              <a:rPr lang="zh-TW" altLang="en-US" smtClean="0"/>
              <a:t>2025/2/18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446-B198-4B1C-BE7D-1D0123623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7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D8-9369-4B65-87FA-9D4096B41EFC}" type="datetime1">
              <a:rPr lang="zh-TW" altLang="en-US" smtClean="0"/>
              <a:t>2025/2/18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446-B198-4B1C-BE7D-1D0123623B6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103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C066-7463-4A0E-BFB9-57E22A47700C}" type="datetime1">
              <a:rPr lang="zh-TW" altLang="en-US" smtClean="0"/>
              <a:t>2025/2/18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446-B198-4B1C-BE7D-1D0123623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042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10CB-66F4-4553-B30B-122CBA96F201}" type="datetime1">
              <a:rPr lang="zh-TW" altLang="en-US" smtClean="0"/>
              <a:t>2025/2/18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446-B198-4B1C-BE7D-1D0123623B6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3189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9FA-92B3-43E8-8979-BE8AF56EC8EF}" type="datetime1">
              <a:rPr lang="zh-TW" altLang="en-US" smtClean="0"/>
              <a:t>2025/2/18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446-B198-4B1C-BE7D-1D0123623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409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26E4-E0C1-4E99-8473-F93CC42195FD}" type="datetime1">
              <a:rPr lang="zh-TW" altLang="en-US" smtClean="0"/>
              <a:t>2025/2/18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446-B198-4B1C-BE7D-1D0123623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088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6346-7C7D-4DC0-9495-EA78A47BB935}" type="datetime1">
              <a:rPr lang="zh-TW" altLang="en-US" smtClean="0"/>
              <a:t>2025/2/18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446-B198-4B1C-BE7D-1D0123623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19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9EF6-B90C-484B-9DD7-D919991FC109}" type="datetime1">
              <a:rPr lang="zh-TW" altLang="en-US" smtClean="0"/>
              <a:t>2025/2/18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446-B198-4B1C-BE7D-1D0123623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11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385A-84DB-49E1-9B87-C1B6A1A984B3}" type="datetime1">
              <a:rPr lang="zh-TW" altLang="en-US" smtClean="0"/>
              <a:t>2025/2/18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446-B198-4B1C-BE7D-1D0123623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7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6DA3-7AC0-45D6-BC84-D77DFB7DC4B9}" type="datetime1">
              <a:rPr lang="zh-TW" altLang="en-US" smtClean="0"/>
              <a:t>2025/2/18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446-B198-4B1C-BE7D-1D0123623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5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7A46-491A-4A94-A084-C78C8AEAAEB5}" type="datetime1">
              <a:rPr lang="zh-TW" altLang="en-US" smtClean="0"/>
              <a:t>2025/2/18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446-B198-4B1C-BE7D-1D0123623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11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6733-C4A4-410C-9593-C1EF3D115551}" type="datetime1">
              <a:rPr lang="zh-TW" altLang="en-US" smtClean="0"/>
              <a:t>2025/2/18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446-B198-4B1C-BE7D-1D0123623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61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C3EF-EE97-4760-9F3E-64A10BDFE8B6}" type="datetime1">
              <a:rPr lang="zh-TW" altLang="en-US" smtClean="0"/>
              <a:t>2025/2/18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446-B198-4B1C-BE7D-1D0123623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96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428D-8569-4348-B667-09D98B1836F6}" type="datetime1">
              <a:rPr lang="zh-TW" altLang="en-US" smtClean="0"/>
              <a:t>2025/2/18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446-B198-4B1C-BE7D-1D0123623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82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446-B198-4B1C-BE7D-1D0123623B6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1BA7-1E29-440D-9C17-2CE47F813C23}" type="datetime1">
              <a:rPr lang="zh-TW" altLang="en-US" smtClean="0"/>
              <a:t>2025/2/18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58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BAD3-65B6-41C5-93BD-AEF974242E5C}" type="datetime1">
              <a:rPr lang="zh-TW" altLang="en-US" smtClean="0"/>
              <a:t>2025/2/18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8AE446-B198-4B1C-BE7D-1D0123623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98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Anaconda</a:t>
            </a:r>
          </a:p>
          <a:p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236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2" y="159618"/>
            <a:ext cx="4320000" cy="352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1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0" y="112295"/>
            <a:ext cx="10290770" cy="66186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063789" y="673767"/>
            <a:ext cx="1524000" cy="10266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66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33" y="171009"/>
            <a:ext cx="4320000" cy="27168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33" y="3253338"/>
            <a:ext cx="11633922" cy="212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Anaconda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Google </a:t>
            </a:r>
            <a:r>
              <a:rPr lang="en-US" altLang="zh-TW" dirty="0" err="1">
                <a:solidFill>
                  <a:srgbClr val="FF0000"/>
                </a:solidFill>
              </a:rPr>
              <a:t>Colab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2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EE980A1-E59E-4B75-B330-EEE14655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2185814"/>
            <a:ext cx="11117226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5" y="179110"/>
            <a:ext cx="6658959" cy="46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09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5" y="153943"/>
            <a:ext cx="11797798" cy="58190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3673" y="234891"/>
            <a:ext cx="553674" cy="444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864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6" y="266058"/>
            <a:ext cx="2321453" cy="39264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6" y="4387675"/>
            <a:ext cx="11513580" cy="23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63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90" y="1808956"/>
            <a:ext cx="5557837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14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Anaconda</a:t>
            </a:r>
          </a:p>
          <a:p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6317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20558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895715" y="0"/>
            <a:ext cx="1026695" cy="4341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35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2708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16220" y="5630779"/>
            <a:ext cx="1194769" cy="4341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39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782" cy="555056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5062" y="2341175"/>
            <a:ext cx="5750727" cy="30168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29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144379"/>
            <a:ext cx="4320000" cy="33590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66" y="144379"/>
            <a:ext cx="4320000" cy="33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1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2" y="158657"/>
            <a:ext cx="4320000" cy="335903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671" y="158657"/>
            <a:ext cx="4320000" cy="33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9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2" y="126572"/>
            <a:ext cx="4320000" cy="335903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587" y="126572"/>
            <a:ext cx="4320000" cy="33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8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3" y="174699"/>
            <a:ext cx="4320000" cy="335903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55" y="174699"/>
            <a:ext cx="4320000" cy="33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1629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15</Words>
  <Application>Microsoft Office PowerPoint</Application>
  <PresentationFormat>寬螢幕</PresentationFormat>
  <Paragraphs>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多面向</vt:lpstr>
      <vt:lpstr>軟體安裝</vt:lpstr>
      <vt:lpstr>軟體安裝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軟體安裝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人工智慧概論與實務</dc:title>
  <dc:creator>Ray</dc:creator>
  <cp:lastModifiedBy>林哲維</cp:lastModifiedBy>
  <cp:revision>7</cp:revision>
  <dcterms:created xsi:type="dcterms:W3CDTF">2020-03-03T02:32:27Z</dcterms:created>
  <dcterms:modified xsi:type="dcterms:W3CDTF">2025-02-18T00:47:41Z</dcterms:modified>
</cp:coreProperties>
</file>