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Project Group: D3</a:t>
            </a:r>
          </a:p>
          <a:p>
            <a:r>
              <a:rPr lang="en-US" dirty="0" smtClean="0"/>
              <a:t>Marc Aldrich, Brett </a:t>
            </a:r>
            <a:r>
              <a:rPr lang="en-US" dirty="0" err="1" smtClean="0"/>
              <a:t>Bookout</a:t>
            </a:r>
            <a:r>
              <a:rPr lang="en-US" dirty="0" smtClean="0"/>
              <a:t>, Ian Davis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4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610600" cy="1293028"/>
          </a:xfrm>
        </p:spPr>
        <p:txBody>
          <a:bodyPr/>
          <a:lstStyle/>
          <a:p>
            <a:pPr algn="l"/>
            <a:r>
              <a:rPr lang="en-US" dirty="0" smtClean="0"/>
              <a:t>Conceptual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97" y="1548139"/>
            <a:ext cx="11386498" cy="474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6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744"/>
            <a:ext cx="8610600" cy="1293028"/>
          </a:xfrm>
        </p:spPr>
        <p:txBody>
          <a:bodyPr/>
          <a:lstStyle/>
          <a:p>
            <a:pPr algn="l"/>
            <a:r>
              <a:rPr lang="en-US" dirty="0" smtClean="0"/>
              <a:t>Logical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70" y="1082406"/>
            <a:ext cx="10541774" cy="539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8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610600" cy="1293028"/>
          </a:xfrm>
        </p:spPr>
        <p:txBody>
          <a:bodyPr/>
          <a:lstStyle/>
          <a:p>
            <a:pPr algn="l"/>
            <a:r>
              <a:rPr lang="en-US" dirty="0" smtClean="0"/>
              <a:t>Relational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1" y="1051417"/>
            <a:ext cx="10058400" cy="556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5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610600" cy="1293028"/>
          </a:xfrm>
        </p:spPr>
        <p:txBody>
          <a:bodyPr/>
          <a:lstStyle/>
          <a:p>
            <a:pPr algn="l"/>
            <a:r>
              <a:rPr lang="en-US" dirty="0" smtClean="0"/>
              <a:t>Mobile Application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33059"/>
            <a:ext cx="1029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</a:t>
            </a:r>
            <a:r>
              <a:rPr lang="en-US" dirty="0"/>
              <a:t>://apex.oracle.com/pls/apex/f?p=99026:1:101237456979226:::::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295" y="1711755"/>
            <a:ext cx="2724493" cy="4843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11755"/>
            <a:ext cx="2730170" cy="48536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113" y="1711754"/>
            <a:ext cx="2724494" cy="48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8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610600" cy="1293028"/>
          </a:xfrm>
        </p:spPr>
        <p:txBody>
          <a:bodyPr/>
          <a:lstStyle/>
          <a:p>
            <a:pPr algn="l"/>
            <a:r>
              <a:rPr lang="en-US" dirty="0" err="1" smtClean="0"/>
              <a:t>DEsktop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3029"/>
            <a:ext cx="10820400" cy="623554"/>
          </a:xfrm>
        </p:spPr>
        <p:txBody>
          <a:bodyPr/>
          <a:lstStyle/>
          <a:p>
            <a:r>
              <a:rPr lang="en-US" dirty="0"/>
              <a:t>https://apex.oracle.com/pls/apex/f?p=97417:1:107345729468157:::::</a:t>
            </a:r>
          </a:p>
        </p:txBody>
      </p:sp>
    </p:spTree>
    <p:extLst>
      <p:ext uri="{BB962C8B-B14F-4D97-AF65-F5344CB8AC3E}">
        <p14:creationId xmlns:p14="http://schemas.microsoft.com/office/powerpoint/2010/main" val="280123965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</TotalTime>
  <Words>33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Final Project Review</vt:lpstr>
      <vt:lpstr>Conceptual Model</vt:lpstr>
      <vt:lpstr>Logical Model</vt:lpstr>
      <vt:lpstr>Relational Model</vt:lpstr>
      <vt:lpstr>Mobile Application</vt:lpstr>
      <vt:lpstr>DEsktop Application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Review</dc:title>
  <dc:creator>Ian Davis</dc:creator>
  <cp:lastModifiedBy>Ian Davis</cp:lastModifiedBy>
  <cp:revision>2</cp:revision>
  <dcterms:created xsi:type="dcterms:W3CDTF">2015-11-23T18:35:12Z</dcterms:created>
  <dcterms:modified xsi:type="dcterms:W3CDTF">2015-11-23T18:50:40Z</dcterms:modified>
</cp:coreProperties>
</file>