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6D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C5F3-FED6-4EA7-8423-0E71ED8D7A27}" type="datetimeFigureOut">
              <a:rPr lang="en-US" smtClean="0"/>
              <a:t>8/28/2016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0BFE-2E4A-4B35-AA3A-F33FBDE5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445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C5F3-FED6-4EA7-8423-0E71ED8D7A27}" type="datetimeFigureOut">
              <a:rPr lang="en-US" smtClean="0"/>
              <a:t>8/28/2016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0BFE-2E4A-4B35-AA3A-F33FBDE5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69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C5F3-FED6-4EA7-8423-0E71ED8D7A27}" type="datetimeFigureOut">
              <a:rPr lang="en-US" smtClean="0"/>
              <a:t>8/28/2016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0BFE-2E4A-4B35-AA3A-F33FBDE5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73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C5F3-FED6-4EA7-8423-0E71ED8D7A27}" type="datetimeFigureOut">
              <a:rPr lang="en-US" smtClean="0"/>
              <a:t>8/28/2016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0BFE-2E4A-4B35-AA3A-F33FBDE5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5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C5F3-FED6-4EA7-8423-0E71ED8D7A27}" type="datetimeFigureOut">
              <a:rPr lang="en-US" smtClean="0"/>
              <a:t>8/28/2016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0BFE-2E4A-4B35-AA3A-F33FBDE5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98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C5F3-FED6-4EA7-8423-0E71ED8D7A27}" type="datetimeFigureOut">
              <a:rPr lang="en-US" smtClean="0"/>
              <a:t>8/28/2016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0BFE-2E4A-4B35-AA3A-F33FBDE5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87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C5F3-FED6-4EA7-8423-0E71ED8D7A27}" type="datetimeFigureOut">
              <a:rPr lang="en-US" smtClean="0"/>
              <a:t>8/28/2016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0BFE-2E4A-4B35-AA3A-F33FBDE5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7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C5F3-FED6-4EA7-8423-0E71ED8D7A27}" type="datetimeFigureOut">
              <a:rPr lang="en-US" smtClean="0"/>
              <a:t>8/28/2016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0BFE-2E4A-4B35-AA3A-F33FBDE5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0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C5F3-FED6-4EA7-8423-0E71ED8D7A27}" type="datetimeFigureOut">
              <a:rPr lang="en-US" smtClean="0"/>
              <a:t>8/28/2016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0BFE-2E4A-4B35-AA3A-F33FBDE5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39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C5F3-FED6-4EA7-8423-0E71ED8D7A27}" type="datetimeFigureOut">
              <a:rPr lang="en-US" smtClean="0"/>
              <a:t>8/28/2016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0BFE-2E4A-4B35-AA3A-F33FBDE5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4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C5F3-FED6-4EA7-8423-0E71ED8D7A27}" type="datetimeFigureOut">
              <a:rPr lang="en-US" smtClean="0"/>
              <a:t>8/28/2016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0BFE-2E4A-4B35-AA3A-F33FBDE5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13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6C5F3-FED6-4EA7-8423-0E71ED8D7A27}" type="datetimeFigureOut">
              <a:rPr lang="en-US" smtClean="0"/>
              <a:t>8/28/2016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F0BFE-2E4A-4B35-AA3A-F33FBDE5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39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736" y="2600274"/>
            <a:ext cx="1380340" cy="1371632"/>
          </a:xfrm>
          <a:prstGeom prst="rect">
            <a:avLst/>
          </a:prstGeom>
        </p:spPr>
      </p:pic>
      <p:sp>
        <p:nvSpPr>
          <p:cNvPr id="4" name="Hexagon 3"/>
          <p:cNvSpPr/>
          <p:nvPr/>
        </p:nvSpPr>
        <p:spPr bwMode="auto">
          <a:xfrm>
            <a:off x="8447041" y="132538"/>
            <a:ext cx="1636776" cy="1389888"/>
          </a:xfrm>
          <a:prstGeom prst="hexagon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l-PL" sz="11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11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Rule #1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8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Microservice</a:t>
            </a:r>
            <a:endParaRPr lang="en-US" sz="8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878166" y="1378651"/>
            <a:ext cx="75895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900" dirty="0"/>
              <a:t>REST</a:t>
            </a:r>
          </a:p>
          <a:p>
            <a:pPr algn="ctr"/>
            <a:r>
              <a:rPr lang="pl-PL" sz="900" dirty="0"/>
              <a:t>AMQP</a:t>
            </a:r>
          </a:p>
          <a:p>
            <a:pPr algn="ctr"/>
            <a:r>
              <a:rPr lang="pl-PL" sz="900" dirty="0"/>
              <a:t>WebSockets</a:t>
            </a:r>
            <a:endParaRPr lang="en-US" sz="900" dirty="0"/>
          </a:p>
        </p:txBody>
      </p:sp>
      <p:sp>
        <p:nvSpPr>
          <p:cNvPr id="9" name="Hexagon 8"/>
          <p:cNvSpPr/>
          <p:nvPr/>
        </p:nvSpPr>
        <p:spPr bwMode="auto">
          <a:xfrm>
            <a:off x="3896990" y="2738749"/>
            <a:ext cx="1638032" cy="1387972"/>
          </a:xfrm>
          <a:prstGeom prst="hexagon">
            <a:avLst/>
          </a:prstGeom>
          <a:solidFill>
            <a:schemeClr val="accent6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11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API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11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Gateway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8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Microservice</a:t>
            </a:r>
            <a:endParaRPr lang="en-US" sz="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1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17871" y="3158574"/>
            <a:ext cx="75895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900" dirty="0" smtClean="0"/>
              <a:t>GraphQL</a:t>
            </a:r>
          </a:p>
          <a:p>
            <a:pPr algn="ctr"/>
            <a:r>
              <a:rPr lang="pl-PL" sz="900" dirty="0" smtClean="0"/>
              <a:t>WebSockets</a:t>
            </a:r>
            <a:endParaRPr lang="en-US" sz="9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054" y="3663681"/>
            <a:ext cx="325366" cy="36483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896931" y="1980498"/>
            <a:ext cx="1150246" cy="11133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Browser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00290" y="3641154"/>
            <a:ext cx="1560141" cy="111556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Mobile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639" y="4366630"/>
            <a:ext cx="319634" cy="319634"/>
          </a:xfrm>
          <a:prstGeom prst="rect">
            <a:avLst/>
          </a:prstGeom>
        </p:spPr>
      </p:pic>
      <p:cxnSp>
        <p:nvCxnSpPr>
          <p:cNvPr id="18" name="Straight Connector 17"/>
          <p:cNvCxnSpPr>
            <a:stCxn id="14" idx="3"/>
            <a:endCxn id="10" idx="1"/>
          </p:cNvCxnSpPr>
          <p:nvPr/>
        </p:nvCxnSpPr>
        <p:spPr>
          <a:xfrm flipV="1">
            <a:off x="3260431" y="3442038"/>
            <a:ext cx="357440" cy="756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2" idx="3"/>
            <a:endCxn id="10" idx="1"/>
          </p:cNvCxnSpPr>
          <p:nvPr/>
        </p:nvCxnSpPr>
        <p:spPr>
          <a:xfrm>
            <a:off x="3047177" y="2537156"/>
            <a:ext cx="570694" cy="904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7" idx="3"/>
            <a:endCxn id="5" idx="1"/>
          </p:cNvCxnSpPr>
          <p:nvPr/>
        </p:nvCxnSpPr>
        <p:spPr>
          <a:xfrm flipV="1">
            <a:off x="5823937" y="1662115"/>
            <a:ext cx="3054229" cy="1779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739" y="2665998"/>
            <a:ext cx="302630" cy="32516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045" y="992710"/>
            <a:ext cx="386768" cy="386768"/>
          </a:xfrm>
          <a:prstGeom prst="rect">
            <a:avLst/>
          </a:prstGeom>
        </p:spPr>
      </p:pic>
      <p:sp>
        <p:nvSpPr>
          <p:cNvPr id="45" name="Hexagon 44"/>
          <p:cNvSpPr/>
          <p:nvPr/>
        </p:nvSpPr>
        <p:spPr bwMode="auto">
          <a:xfrm>
            <a:off x="10396952" y="1110946"/>
            <a:ext cx="1636776" cy="1389888"/>
          </a:xfrm>
          <a:prstGeom prst="hexagon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l-PL" sz="11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11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Portfolio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8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Microservice</a:t>
            </a:r>
            <a:endParaRPr lang="en-US" sz="8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0083817" y="1522426"/>
            <a:ext cx="75895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900" dirty="0"/>
              <a:t>REST</a:t>
            </a:r>
          </a:p>
          <a:p>
            <a:pPr algn="ctr"/>
            <a:r>
              <a:rPr lang="pl-PL" sz="900" dirty="0"/>
              <a:t>AMQP</a:t>
            </a:r>
          </a:p>
          <a:p>
            <a:pPr algn="ctr"/>
            <a:r>
              <a:rPr lang="pl-PL" sz="900" dirty="0"/>
              <a:t>WebSockets</a:t>
            </a:r>
            <a:endParaRPr lang="en-US" sz="900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1956" y="1971118"/>
            <a:ext cx="386768" cy="386768"/>
          </a:xfrm>
          <a:prstGeom prst="rect">
            <a:avLst/>
          </a:prstGeom>
        </p:spPr>
      </p:pic>
      <p:sp>
        <p:nvSpPr>
          <p:cNvPr id="48" name="Hexagon 47"/>
          <p:cNvSpPr/>
          <p:nvPr/>
        </p:nvSpPr>
        <p:spPr bwMode="auto">
          <a:xfrm>
            <a:off x="10396952" y="2738749"/>
            <a:ext cx="1636776" cy="1389888"/>
          </a:xfrm>
          <a:prstGeom prst="hexagon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l-PL" sz="11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11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Watchlist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8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Microservice</a:t>
            </a:r>
            <a:endParaRPr lang="en-US" sz="8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0083817" y="3150229"/>
            <a:ext cx="75895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900" dirty="0"/>
              <a:t>REST</a:t>
            </a:r>
          </a:p>
          <a:p>
            <a:pPr algn="ctr"/>
            <a:r>
              <a:rPr lang="pl-PL" sz="900" dirty="0"/>
              <a:t>AMQP</a:t>
            </a:r>
          </a:p>
          <a:p>
            <a:pPr algn="ctr"/>
            <a:r>
              <a:rPr lang="pl-PL" sz="900" dirty="0"/>
              <a:t>WebSockets</a:t>
            </a:r>
            <a:endParaRPr lang="en-US" sz="900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1956" y="3598921"/>
            <a:ext cx="386768" cy="386768"/>
          </a:xfrm>
          <a:prstGeom prst="rect">
            <a:avLst/>
          </a:prstGeom>
        </p:spPr>
      </p:pic>
      <p:sp>
        <p:nvSpPr>
          <p:cNvPr id="51" name="Hexagon 50"/>
          <p:cNvSpPr/>
          <p:nvPr/>
        </p:nvSpPr>
        <p:spPr bwMode="auto">
          <a:xfrm>
            <a:off x="10396952" y="4364480"/>
            <a:ext cx="1636776" cy="1389888"/>
          </a:xfrm>
          <a:prstGeom prst="hexagon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l-PL" sz="11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11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Identity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8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Microservice</a:t>
            </a:r>
            <a:endParaRPr lang="en-US" sz="8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0083817" y="4775960"/>
            <a:ext cx="75895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900" dirty="0"/>
              <a:t>REST</a:t>
            </a:r>
          </a:p>
          <a:p>
            <a:pPr algn="ctr"/>
            <a:r>
              <a:rPr lang="pl-PL" sz="900" dirty="0"/>
              <a:t>AMQP</a:t>
            </a:r>
          </a:p>
          <a:p>
            <a:pPr algn="ctr"/>
            <a:r>
              <a:rPr lang="pl-PL" sz="900" dirty="0"/>
              <a:t>WebSockets</a:t>
            </a:r>
            <a:endParaRPr lang="en-US" sz="900" dirty="0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059" y="5213697"/>
            <a:ext cx="386768" cy="386768"/>
          </a:xfrm>
          <a:prstGeom prst="rect">
            <a:avLst/>
          </a:prstGeom>
        </p:spPr>
      </p:pic>
      <p:sp>
        <p:nvSpPr>
          <p:cNvPr id="54" name="Hexagon 53"/>
          <p:cNvSpPr/>
          <p:nvPr/>
        </p:nvSpPr>
        <p:spPr bwMode="auto">
          <a:xfrm>
            <a:off x="8447041" y="5338801"/>
            <a:ext cx="1636776" cy="1389888"/>
          </a:xfrm>
          <a:prstGeom prst="hexagon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l-PL" sz="11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11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Email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8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Microservice</a:t>
            </a:r>
            <a:endParaRPr lang="en-US" sz="8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896166" y="5187440"/>
            <a:ext cx="75895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900" dirty="0"/>
              <a:t>REST</a:t>
            </a:r>
          </a:p>
          <a:p>
            <a:pPr algn="ctr"/>
            <a:r>
              <a:rPr lang="pl-PL" sz="900" dirty="0"/>
              <a:t>AMQP</a:t>
            </a:r>
          </a:p>
          <a:p>
            <a:pPr algn="ctr"/>
            <a:r>
              <a:rPr lang="pl-PL" sz="900" dirty="0"/>
              <a:t>WebSockets</a:t>
            </a:r>
            <a:endParaRPr lang="en-US" sz="900" dirty="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045" y="6198973"/>
            <a:ext cx="386768" cy="386768"/>
          </a:xfrm>
          <a:prstGeom prst="rect">
            <a:avLst/>
          </a:prstGeom>
        </p:spPr>
      </p:pic>
      <p:cxnSp>
        <p:nvCxnSpPr>
          <p:cNvPr id="61" name="Straight Connector 60"/>
          <p:cNvCxnSpPr>
            <a:stCxn id="57" idx="3"/>
            <a:endCxn id="46" idx="1"/>
          </p:cNvCxnSpPr>
          <p:nvPr/>
        </p:nvCxnSpPr>
        <p:spPr>
          <a:xfrm flipV="1">
            <a:off x="5823937" y="1805890"/>
            <a:ext cx="4259880" cy="1635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7" idx="3"/>
            <a:endCxn id="49" idx="1"/>
          </p:cNvCxnSpPr>
          <p:nvPr/>
        </p:nvCxnSpPr>
        <p:spPr>
          <a:xfrm flipV="1">
            <a:off x="5823937" y="3433693"/>
            <a:ext cx="4259880" cy="8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7" idx="3"/>
            <a:endCxn id="52" idx="1"/>
          </p:cNvCxnSpPr>
          <p:nvPr/>
        </p:nvCxnSpPr>
        <p:spPr>
          <a:xfrm>
            <a:off x="5823937" y="3441863"/>
            <a:ext cx="4259880" cy="1617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7" idx="3"/>
            <a:endCxn id="55" idx="1"/>
          </p:cNvCxnSpPr>
          <p:nvPr/>
        </p:nvCxnSpPr>
        <p:spPr>
          <a:xfrm>
            <a:off x="5823937" y="3441863"/>
            <a:ext cx="3072229" cy="2029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591" y="3641751"/>
            <a:ext cx="386768" cy="386768"/>
          </a:xfrm>
          <a:prstGeom prst="rect">
            <a:avLst/>
          </a:prstGeom>
        </p:spPr>
      </p:pic>
      <p:sp>
        <p:nvSpPr>
          <p:cNvPr id="32" name="Hexagon 31"/>
          <p:cNvSpPr/>
          <p:nvPr/>
        </p:nvSpPr>
        <p:spPr bwMode="auto">
          <a:xfrm>
            <a:off x="6011914" y="5338801"/>
            <a:ext cx="1636776" cy="1389888"/>
          </a:xfrm>
          <a:prstGeom prst="hexagon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l-PL" sz="11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11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Gamification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8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Microservice</a:t>
            </a:r>
            <a:endParaRPr lang="en-US" sz="8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461039" y="5121388"/>
            <a:ext cx="75895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900" dirty="0"/>
              <a:t>REST</a:t>
            </a:r>
          </a:p>
          <a:p>
            <a:pPr algn="ctr"/>
            <a:r>
              <a:rPr lang="pl-PL" sz="900" dirty="0"/>
              <a:t>AMQP</a:t>
            </a:r>
          </a:p>
          <a:p>
            <a:pPr algn="ctr"/>
            <a:r>
              <a:rPr lang="pl-PL" sz="900" dirty="0"/>
              <a:t>WebSockets</a:t>
            </a:r>
            <a:endParaRPr lang="en-US" sz="900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918" y="6198973"/>
            <a:ext cx="386768" cy="386768"/>
          </a:xfrm>
          <a:prstGeom prst="rect">
            <a:avLst/>
          </a:prstGeom>
        </p:spPr>
      </p:pic>
      <p:sp>
        <p:nvSpPr>
          <p:cNvPr id="35" name="Hexagon 34"/>
          <p:cNvSpPr/>
          <p:nvPr/>
        </p:nvSpPr>
        <p:spPr bwMode="auto">
          <a:xfrm>
            <a:off x="5976492" y="132538"/>
            <a:ext cx="1636776" cy="1389888"/>
          </a:xfrm>
          <a:prstGeom prst="hexagon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l-PL" sz="11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11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Companies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8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Microservice</a:t>
            </a:r>
            <a:endParaRPr lang="en-US" sz="8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450826" y="1369660"/>
            <a:ext cx="75895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900" dirty="0"/>
              <a:t>REST</a:t>
            </a:r>
          </a:p>
          <a:p>
            <a:pPr algn="ctr"/>
            <a:r>
              <a:rPr lang="pl-PL" sz="900" dirty="0"/>
              <a:t>AMQP</a:t>
            </a:r>
          </a:p>
          <a:p>
            <a:pPr algn="ctr"/>
            <a:r>
              <a:rPr lang="pl-PL" sz="900" dirty="0"/>
              <a:t>WebSockets</a:t>
            </a:r>
            <a:endParaRPr lang="en-US" sz="900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496" y="992710"/>
            <a:ext cx="386768" cy="386768"/>
          </a:xfrm>
          <a:prstGeom prst="rect">
            <a:avLst/>
          </a:prstGeom>
        </p:spPr>
      </p:pic>
      <p:cxnSp>
        <p:nvCxnSpPr>
          <p:cNvPr id="19" name="Straight Connector 18"/>
          <p:cNvCxnSpPr>
            <a:stCxn id="57" idx="3"/>
            <a:endCxn id="36" idx="2"/>
          </p:cNvCxnSpPr>
          <p:nvPr/>
        </p:nvCxnSpPr>
        <p:spPr>
          <a:xfrm flipV="1">
            <a:off x="5823937" y="1936588"/>
            <a:ext cx="1006365" cy="1505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7" idx="3"/>
            <a:endCxn id="33" idx="0"/>
          </p:cNvCxnSpPr>
          <p:nvPr/>
        </p:nvCxnSpPr>
        <p:spPr>
          <a:xfrm>
            <a:off x="5823937" y="3441863"/>
            <a:ext cx="1016578" cy="167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067928" y="3158574"/>
            <a:ext cx="756009" cy="566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900" dirty="0" smtClean="0"/>
              <a:t>REST</a:t>
            </a:r>
          </a:p>
          <a:p>
            <a:pPr algn="ctr"/>
            <a:r>
              <a:rPr lang="pl-PL" sz="900" dirty="0" smtClean="0"/>
              <a:t>AMQP</a:t>
            </a:r>
          </a:p>
          <a:p>
            <a:pPr algn="ctr"/>
            <a:r>
              <a:rPr lang="pl-PL" sz="900" dirty="0" smtClean="0"/>
              <a:t>WebSockets</a:t>
            </a:r>
            <a:endParaRPr lang="en-US" sz="900" dirty="0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0816" y="5213697"/>
            <a:ext cx="384048" cy="384048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7396813" y="3891747"/>
            <a:ext cx="1474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Service Fabric</a:t>
            </a:r>
          </a:p>
          <a:p>
            <a:pPr algn="ctr"/>
            <a:r>
              <a:rPr lang="pl-PL" dirty="0" smtClean="0"/>
              <a:t>Cluster</a:t>
            </a:r>
            <a:endParaRPr lang="en-US" dirty="0"/>
          </a:p>
        </p:txBody>
      </p:sp>
      <p:sp>
        <p:nvSpPr>
          <p:cNvPr id="44" name="Hexagon 43"/>
          <p:cNvSpPr/>
          <p:nvPr/>
        </p:nvSpPr>
        <p:spPr bwMode="auto">
          <a:xfrm>
            <a:off x="3888077" y="1110946"/>
            <a:ext cx="1638032" cy="1387972"/>
          </a:xfrm>
          <a:prstGeom prst="hexagon">
            <a:avLst/>
          </a:prstGeom>
          <a:solidFill>
            <a:schemeClr val="accent2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</a:t>
            </a:r>
            <a:endParaRPr lang="pl-PL" sz="11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8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Microservice</a:t>
            </a:r>
            <a:endParaRPr lang="en-US" sz="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1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608958" y="1530771"/>
            <a:ext cx="75895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HTTP/2</a:t>
            </a:r>
            <a:endParaRPr lang="en-US" sz="900" dirty="0"/>
          </a:p>
        </p:txBody>
      </p:sp>
      <p:cxnSp>
        <p:nvCxnSpPr>
          <p:cNvPr id="3" name="Straight Connector 2"/>
          <p:cNvCxnSpPr>
            <a:stCxn id="58" idx="1"/>
            <a:endCxn id="12" idx="3"/>
          </p:cNvCxnSpPr>
          <p:nvPr/>
        </p:nvCxnSpPr>
        <p:spPr>
          <a:xfrm flipH="1">
            <a:off x="3047177" y="1814235"/>
            <a:ext cx="561781" cy="722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863" y="2084259"/>
            <a:ext cx="359182" cy="38404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835" y="2095224"/>
            <a:ext cx="348686" cy="384048"/>
          </a:xfrm>
          <a:prstGeom prst="rect">
            <a:avLst/>
          </a:prstGeom>
        </p:spPr>
      </p:pic>
      <p:sp>
        <p:nvSpPr>
          <p:cNvPr id="66" name="Rectangle 65"/>
          <p:cNvSpPr/>
          <p:nvPr/>
        </p:nvSpPr>
        <p:spPr>
          <a:xfrm>
            <a:off x="681957" y="5083116"/>
            <a:ext cx="1560142" cy="48844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iOS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44" y="5107685"/>
            <a:ext cx="309159" cy="384048"/>
          </a:xfrm>
          <a:prstGeom prst="rect">
            <a:avLst/>
          </a:prstGeom>
        </p:spPr>
      </p:pic>
      <p:sp>
        <p:nvSpPr>
          <p:cNvPr id="68" name="Rectangle 67"/>
          <p:cNvSpPr/>
          <p:nvPr/>
        </p:nvSpPr>
        <p:spPr>
          <a:xfrm>
            <a:off x="2718862" y="5077822"/>
            <a:ext cx="1560143" cy="48844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Android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700290" y="5649371"/>
            <a:ext cx="1560143" cy="48844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Windows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375" y="4339545"/>
            <a:ext cx="360358" cy="342894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195" y="5129516"/>
            <a:ext cx="327128" cy="384048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716" y="4375495"/>
            <a:ext cx="302630" cy="325166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622" y="5730532"/>
            <a:ext cx="327128" cy="327128"/>
          </a:xfrm>
          <a:prstGeom prst="rect">
            <a:avLst/>
          </a:prstGeom>
        </p:spPr>
      </p:pic>
      <p:cxnSp>
        <p:nvCxnSpPr>
          <p:cNvPr id="77" name="Straight Connector 76"/>
          <p:cNvCxnSpPr>
            <a:stCxn id="14" idx="2"/>
            <a:endCxn id="66" idx="0"/>
          </p:cNvCxnSpPr>
          <p:nvPr/>
        </p:nvCxnSpPr>
        <p:spPr>
          <a:xfrm flipH="1">
            <a:off x="1462028" y="4756722"/>
            <a:ext cx="1018333" cy="326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14" idx="2"/>
            <a:endCxn id="68" idx="0"/>
          </p:cNvCxnSpPr>
          <p:nvPr/>
        </p:nvCxnSpPr>
        <p:spPr>
          <a:xfrm>
            <a:off x="2480361" y="4756722"/>
            <a:ext cx="1018573" cy="321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4" idx="2"/>
            <a:endCxn id="69" idx="0"/>
          </p:cNvCxnSpPr>
          <p:nvPr/>
        </p:nvCxnSpPr>
        <p:spPr>
          <a:xfrm>
            <a:off x="2480361" y="4756722"/>
            <a:ext cx="1" cy="892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7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56</Words>
  <Application>Microsoft Office PowerPoint</Application>
  <PresentationFormat>Widescreen</PresentationFormat>
  <Paragraphs>60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Jacek Kosciesza</dc:creator>
  <cp:lastModifiedBy>Jacek Kosciesza</cp:lastModifiedBy>
  <cp:revision>22</cp:revision>
  <dcterms:created xsi:type="dcterms:W3CDTF">2016-08-26T16:23:25Z</dcterms:created>
  <dcterms:modified xsi:type="dcterms:W3CDTF">2016-08-28T10:01:20Z</dcterms:modified>
</cp:coreProperties>
</file>