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5F3-FED6-4EA7-8423-0E71ED8D7A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6" y="2600274"/>
            <a:ext cx="1380340" cy="1371632"/>
          </a:xfrm>
          <a:prstGeom prst="rect">
            <a:avLst/>
          </a:prstGeom>
        </p:spPr>
      </p:pic>
      <p:sp>
        <p:nvSpPr>
          <p:cNvPr id="4" name="Hexagon 3"/>
          <p:cNvSpPr/>
          <p:nvPr/>
        </p:nvSpPr>
        <p:spPr bwMode="auto">
          <a:xfrm>
            <a:off x="7030572" y="-3632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Rule #1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1697" y="124248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sp>
        <p:nvSpPr>
          <p:cNvPr id="9" name="Hexagon 8"/>
          <p:cNvSpPr/>
          <p:nvPr/>
        </p:nvSpPr>
        <p:spPr bwMode="auto">
          <a:xfrm>
            <a:off x="3782835" y="3292229"/>
            <a:ext cx="1638032" cy="13879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3716" y="371205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GraphQL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99" y="4217161"/>
            <a:ext cx="325366" cy="36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82776" y="2533978"/>
            <a:ext cx="1150246" cy="1113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6135" y="4194634"/>
            <a:ext cx="1560141" cy="1115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84" y="4920110"/>
            <a:ext cx="319634" cy="31963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 flipV="1">
            <a:off x="3146276" y="3995518"/>
            <a:ext cx="357440" cy="75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0" idx="1"/>
          </p:cNvCxnSpPr>
          <p:nvPr/>
        </p:nvCxnSpPr>
        <p:spPr>
          <a:xfrm>
            <a:off x="2933022" y="3090636"/>
            <a:ext cx="570694" cy="90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7" idx="3"/>
            <a:endCxn id="5" idx="1"/>
          </p:cNvCxnSpPr>
          <p:nvPr/>
        </p:nvCxnSpPr>
        <p:spPr>
          <a:xfrm flipV="1">
            <a:off x="5709782" y="1525945"/>
            <a:ext cx="1751915" cy="246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84" y="3219478"/>
            <a:ext cx="302630" cy="3251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76" y="856540"/>
            <a:ext cx="386768" cy="38676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10443875" y="165070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Portfolio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130740" y="2062186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9" y="2510878"/>
            <a:ext cx="386768" cy="386768"/>
          </a:xfrm>
          <a:prstGeom prst="rect">
            <a:avLst/>
          </a:prstGeom>
        </p:spPr>
      </p:pic>
      <p:sp>
        <p:nvSpPr>
          <p:cNvPr id="48" name="Hexagon 47"/>
          <p:cNvSpPr/>
          <p:nvPr/>
        </p:nvSpPr>
        <p:spPr bwMode="auto">
          <a:xfrm>
            <a:off x="10443875" y="331334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Watchlist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130740" y="3724829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9" y="4173521"/>
            <a:ext cx="386768" cy="386768"/>
          </a:xfrm>
          <a:prstGeom prst="rect">
            <a:avLst/>
          </a:prstGeom>
        </p:spPr>
      </p:pic>
      <p:sp>
        <p:nvSpPr>
          <p:cNvPr id="51" name="Hexagon 50"/>
          <p:cNvSpPr/>
          <p:nvPr/>
        </p:nvSpPr>
        <p:spPr bwMode="auto">
          <a:xfrm>
            <a:off x="8807099" y="4846704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219594" y="4603738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06" y="5695921"/>
            <a:ext cx="386768" cy="386768"/>
          </a:xfrm>
          <a:prstGeom prst="rect">
            <a:avLst/>
          </a:prstGeom>
        </p:spPr>
      </p:pic>
      <p:sp>
        <p:nvSpPr>
          <p:cNvPr id="54" name="Hexagon 53"/>
          <p:cNvSpPr/>
          <p:nvPr/>
        </p:nvSpPr>
        <p:spPr bwMode="auto">
          <a:xfrm>
            <a:off x="7030572" y="5468112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Email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79697" y="531675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76" y="6328284"/>
            <a:ext cx="386768" cy="386768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7" idx="3"/>
            <a:endCxn id="46" idx="1"/>
          </p:cNvCxnSpPr>
          <p:nvPr/>
        </p:nvCxnSpPr>
        <p:spPr>
          <a:xfrm flipV="1">
            <a:off x="5709782" y="2345650"/>
            <a:ext cx="4420958" cy="16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  <a:endCxn id="49" idx="1"/>
          </p:cNvCxnSpPr>
          <p:nvPr/>
        </p:nvCxnSpPr>
        <p:spPr>
          <a:xfrm>
            <a:off x="5709782" y="3995343"/>
            <a:ext cx="4420958" cy="1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3"/>
            <a:endCxn id="52" idx="1"/>
          </p:cNvCxnSpPr>
          <p:nvPr/>
        </p:nvCxnSpPr>
        <p:spPr>
          <a:xfrm>
            <a:off x="5709782" y="3995343"/>
            <a:ext cx="3509812" cy="89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36" y="4195231"/>
            <a:ext cx="386768" cy="386768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5300969" y="4831847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Gamification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0094" y="461443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73" y="5692019"/>
            <a:ext cx="386768" cy="386768"/>
          </a:xfrm>
          <a:prstGeom prst="rect">
            <a:avLst/>
          </a:prstGeom>
        </p:spPr>
      </p:pic>
      <p:sp>
        <p:nvSpPr>
          <p:cNvPr id="35" name="Hexagon 34"/>
          <p:cNvSpPr/>
          <p:nvPr/>
        </p:nvSpPr>
        <p:spPr bwMode="auto">
          <a:xfrm>
            <a:off x="5300969" y="42047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Companies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09144" y="166613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4" y="1289181"/>
            <a:ext cx="386768" cy="386768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7" idx="3"/>
            <a:endCxn id="36" idx="2"/>
          </p:cNvCxnSpPr>
          <p:nvPr/>
        </p:nvCxnSpPr>
        <p:spPr>
          <a:xfrm flipV="1">
            <a:off x="5709782" y="2233059"/>
            <a:ext cx="778838" cy="176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7" idx="3"/>
            <a:endCxn id="33" idx="0"/>
          </p:cNvCxnSpPr>
          <p:nvPr/>
        </p:nvCxnSpPr>
        <p:spPr>
          <a:xfrm>
            <a:off x="5709782" y="3995343"/>
            <a:ext cx="419788" cy="61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953773" y="3712054"/>
            <a:ext cx="756009" cy="56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REST</a:t>
            </a:r>
          </a:p>
          <a:p>
            <a:pPr algn="ctr"/>
            <a:r>
              <a:rPr lang="pl-PL" sz="900" dirty="0" smtClean="0"/>
              <a:t>AMQP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63" y="5695921"/>
            <a:ext cx="384048" cy="3840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96813" y="3891747"/>
            <a:ext cx="147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Service Fabric</a:t>
            </a:r>
          </a:p>
          <a:p>
            <a:pPr algn="ctr"/>
            <a:r>
              <a:rPr lang="pl-PL" dirty="0" smtClean="0"/>
              <a:t>Cluster</a:t>
            </a:r>
            <a:endParaRPr lang="en-US" dirty="0"/>
          </a:p>
        </p:txBody>
      </p:sp>
      <p:sp>
        <p:nvSpPr>
          <p:cNvPr id="44" name="Hexagon 43"/>
          <p:cNvSpPr/>
          <p:nvPr/>
        </p:nvSpPr>
        <p:spPr bwMode="auto">
          <a:xfrm>
            <a:off x="3773922" y="1664426"/>
            <a:ext cx="1638032" cy="1387972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94803" y="208425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HTTP/2</a:t>
            </a:r>
            <a:endParaRPr lang="en-US" sz="900" dirty="0"/>
          </a:p>
        </p:txBody>
      </p:sp>
      <p:cxnSp>
        <p:nvCxnSpPr>
          <p:cNvPr id="3" name="Straight Connector 2"/>
          <p:cNvCxnSpPr>
            <a:stCxn id="58" idx="1"/>
            <a:endCxn id="12" idx="3"/>
          </p:cNvCxnSpPr>
          <p:nvPr/>
        </p:nvCxnSpPr>
        <p:spPr>
          <a:xfrm flipH="1">
            <a:off x="2933022" y="2367715"/>
            <a:ext cx="561781" cy="72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08" y="2637739"/>
            <a:ext cx="359182" cy="384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80" y="2648704"/>
            <a:ext cx="348686" cy="38404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67802" y="5636596"/>
            <a:ext cx="1560142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iOS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" y="5661165"/>
            <a:ext cx="309159" cy="38404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4707" y="5631302"/>
            <a:ext cx="1560143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Android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86135" y="6202851"/>
            <a:ext cx="1560143" cy="488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Windows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20" y="4893025"/>
            <a:ext cx="360358" cy="3428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40" y="5682996"/>
            <a:ext cx="327128" cy="38404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61" y="4928975"/>
            <a:ext cx="302630" cy="32516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7" y="6284012"/>
            <a:ext cx="327128" cy="327128"/>
          </a:xfrm>
          <a:prstGeom prst="rect">
            <a:avLst/>
          </a:prstGeom>
        </p:spPr>
      </p:pic>
      <p:cxnSp>
        <p:nvCxnSpPr>
          <p:cNvPr id="77" name="Straight Connector 76"/>
          <p:cNvCxnSpPr>
            <a:stCxn id="14" idx="2"/>
            <a:endCxn id="66" idx="0"/>
          </p:cNvCxnSpPr>
          <p:nvPr/>
        </p:nvCxnSpPr>
        <p:spPr>
          <a:xfrm flipH="1">
            <a:off x="1347873" y="5310202"/>
            <a:ext cx="1018333" cy="32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" idx="2"/>
            <a:endCxn id="68" idx="0"/>
          </p:cNvCxnSpPr>
          <p:nvPr/>
        </p:nvCxnSpPr>
        <p:spPr>
          <a:xfrm>
            <a:off x="2366206" y="5310202"/>
            <a:ext cx="1018573" cy="32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2"/>
            <a:endCxn id="69" idx="0"/>
          </p:cNvCxnSpPr>
          <p:nvPr/>
        </p:nvCxnSpPr>
        <p:spPr>
          <a:xfrm>
            <a:off x="2366206" y="5310202"/>
            <a:ext cx="1" cy="89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/>
          <p:cNvSpPr/>
          <p:nvPr/>
        </p:nvSpPr>
        <p:spPr bwMode="auto">
          <a:xfrm>
            <a:off x="8788400" y="41748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Stock Quotes</a:t>
            </a: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203318" y="1642477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04" y="1277658"/>
            <a:ext cx="386768" cy="386768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70" idx="2"/>
            <a:endCxn id="57" idx="3"/>
          </p:cNvCxnSpPr>
          <p:nvPr/>
        </p:nvCxnSpPr>
        <p:spPr>
          <a:xfrm flipH="1">
            <a:off x="5709782" y="2209405"/>
            <a:ext cx="3873012" cy="178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5" idx="0"/>
            <a:endCxn id="57" idx="3"/>
          </p:cNvCxnSpPr>
          <p:nvPr/>
        </p:nvCxnSpPr>
        <p:spPr>
          <a:xfrm flipH="1" flipV="1">
            <a:off x="5709782" y="3995343"/>
            <a:ext cx="2149391" cy="132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62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Kosciesza</dc:creator>
  <cp:lastModifiedBy>Jacek Kosciesza</cp:lastModifiedBy>
  <cp:revision>24</cp:revision>
  <dcterms:created xsi:type="dcterms:W3CDTF">2016-08-26T16:23:25Z</dcterms:created>
  <dcterms:modified xsi:type="dcterms:W3CDTF">2016-09-03T07:35:52Z</dcterms:modified>
</cp:coreProperties>
</file>