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 bwMode="auto">
          <a:xfrm>
            <a:off x="8447041" y="132538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Rule #1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33906" y="544018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sp>
        <p:nvSpPr>
          <p:cNvPr id="9" name="Hexagon 8"/>
          <p:cNvSpPr/>
          <p:nvPr/>
        </p:nvSpPr>
        <p:spPr bwMode="auto">
          <a:xfrm>
            <a:off x="3128346" y="2673989"/>
            <a:ext cx="1638032" cy="1387972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Gateway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9227" y="3093814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GraphQL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10" y="3598921"/>
            <a:ext cx="325366" cy="3648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27453" y="1980498"/>
            <a:ext cx="1150246" cy="11133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Browser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7453" y="3660392"/>
            <a:ext cx="1152144" cy="1115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Mobile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08" y="4370114"/>
            <a:ext cx="319634" cy="31963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4" idx="3"/>
            <a:endCxn id="10" idx="1"/>
          </p:cNvCxnSpPr>
          <p:nvPr/>
        </p:nvCxnSpPr>
        <p:spPr>
          <a:xfrm flipV="1">
            <a:off x="2279597" y="3377278"/>
            <a:ext cx="569630" cy="84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0" idx="1"/>
          </p:cNvCxnSpPr>
          <p:nvPr/>
        </p:nvCxnSpPr>
        <p:spPr>
          <a:xfrm>
            <a:off x="2277699" y="2537156"/>
            <a:ext cx="571528" cy="84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7" idx="3"/>
            <a:endCxn id="5" idx="1"/>
          </p:cNvCxnSpPr>
          <p:nvPr/>
        </p:nvCxnSpPr>
        <p:spPr>
          <a:xfrm flipV="1">
            <a:off x="5055293" y="827482"/>
            <a:ext cx="3078613" cy="254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61" y="2665998"/>
            <a:ext cx="302630" cy="3251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45" y="992710"/>
            <a:ext cx="386768" cy="38676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10396952" y="1110946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Portfolio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83817" y="1522426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56" y="1971118"/>
            <a:ext cx="386768" cy="386768"/>
          </a:xfrm>
          <a:prstGeom prst="rect">
            <a:avLst/>
          </a:prstGeom>
        </p:spPr>
      </p:pic>
      <p:sp>
        <p:nvSpPr>
          <p:cNvPr id="48" name="Hexagon 47"/>
          <p:cNvSpPr/>
          <p:nvPr/>
        </p:nvSpPr>
        <p:spPr bwMode="auto">
          <a:xfrm>
            <a:off x="10396952" y="2738749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Watchlist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083817" y="3150229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56" y="3598921"/>
            <a:ext cx="386768" cy="386768"/>
          </a:xfrm>
          <a:prstGeom prst="rect">
            <a:avLst/>
          </a:prstGeom>
        </p:spPr>
      </p:pic>
      <p:sp>
        <p:nvSpPr>
          <p:cNvPr id="51" name="Hexagon 50"/>
          <p:cNvSpPr/>
          <p:nvPr/>
        </p:nvSpPr>
        <p:spPr bwMode="auto">
          <a:xfrm>
            <a:off x="10396952" y="4364480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083817" y="4775960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59" y="5213697"/>
            <a:ext cx="386768" cy="386768"/>
          </a:xfrm>
          <a:prstGeom prst="rect">
            <a:avLst/>
          </a:prstGeom>
        </p:spPr>
      </p:pic>
      <p:sp>
        <p:nvSpPr>
          <p:cNvPr id="54" name="Hexagon 53"/>
          <p:cNvSpPr/>
          <p:nvPr/>
        </p:nvSpPr>
        <p:spPr bwMode="auto">
          <a:xfrm>
            <a:off x="8447041" y="5338801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Email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33906" y="575028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45" y="6198973"/>
            <a:ext cx="386768" cy="386768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57" idx="3"/>
            <a:endCxn id="46" idx="1"/>
          </p:cNvCxnSpPr>
          <p:nvPr/>
        </p:nvCxnSpPr>
        <p:spPr>
          <a:xfrm flipV="1">
            <a:off x="5055293" y="1805890"/>
            <a:ext cx="5028524" cy="157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  <a:endCxn id="49" idx="1"/>
          </p:cNvCxnSpPr>
          <p:nvPr/>
        </p:nvCxnSpPr>
        <p:spPr>
          <a:xfrm>
            <a:off x="5055293" y="3377103"/>
            <a:ext cx="5028524" cy="5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3"/>
            <a:endCxn id="52" idx="1"/>
          </p:cNvCxnSpPr>
          <p:nvPr/>
        </p:nvCxnSpPr>
        <p:spPr>
          <a:xfrm>
            <a:off x="5055293" y="3377103"/>
            <a:ext cx="5028524" cy="1682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7" idx="3"/>
            <a:endCxn id="55" idx="1"/>
          </p:cNvCxnSpPr>
          <p:nvPr/>
        </p:nvCxnSpPr>
        <p:spPr>
          <a:xfrm>
            <a:off x="5055293" y="3377103"/>
            <a:ext cx="3078613" cy="265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47" y="3576991"/>
            <a:ext cx="386768" cy="386768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6011914" y="5338801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Gamification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8779" y="575028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18" y="6198973"/>
            <a:ext cx="386768" cy="386768"/>
          </a:xfrm>
          <a:prstGeom prst="rect">
            <a:avLst/>
          </a:prstGeom>
        </p:spPr>
      </p:pic>
      <p:sp>
        <p:nvSpPr>
          <p:cNvPr id="35" name="Hexagon 34"/>
          <p:cNvSpPr/>
          <p:nvPr/>
        </p:nvSpPr>
        <p:spPr bwMode="auto">
          <a:xfrm>
            <a:off x="5976492" y="132538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Companies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63357" y="544018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96" y="992710"/>
            <a:ext cx="386768" cy="386768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57" idx="3"/>
            <a:endCxn id="36" idx="1"/>
          </p:cNvCxnSpPr>
          <p:nvPr/>
        </p:nvCxnSpPr>
        <p:spPr>
          <a:xfrm flipV="1">
            <a:off x="5055293" y="827482"/>
            <a:ext cx="608064" cy="254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7" idx="3"/>
            <a:endCxn id="33" idx="1"/>
          </p:cNvCxnSpPr>
          <p:nvPr/>
        </p:nvCxnSpPr>
        <p:spPr>
          <a:xfrm>
            <a:off x="5055293" y="3377103"/>
            <a:ext cx="643486" cy="265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99284" y="3093814"/>
            <a:ext cx="756009" cy="56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REST</a:t>
            </a:r>
          </a:p>
          <a:p>
            <a:pPr algn="ctr"/>
            <a:r>
              <a:rPr lang="pl-PL" sz="900" dirty="0" smtClean="0"/>
              <a:t>AMQP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16" y="5213697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Kosciesza</dc:creator>
  <cp:lastModifiedBy>Jacek Kosciesza</cp:lastModifiedBy>
  <cp:revision>16</cp:revision>
  <dcterms:created xsi:type="dcterms:W3CDTF">2016-08-26T16:23:25Z</dcterms:created>
  <dcterms:modified xsi:type="dcterms:W3CDTF">2016-08-27T11:00:42Z</dcterms:modified>
</cp:coreProperties>
</file>