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8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C5F3-FED6-4EA7-8423-0E71ED8D7A27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 bwMode="auto">
          <a:xfrm>
            <a:off x="5965997" y="116495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Companies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2862" y="527975"/>
            <a:ext cx="649224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/>
              <a:t>REST</a:t>
            </a:r>
          </a:p>
          <a:p>
            <a:pPr algn="ctr"/>
            <a:r>
              <a:rPr lang="pl-PL" sz="1000" dirty="0" smtClean="0"/>
              <a:t>API</a:t>
            </a:r>
            <a:endParaRPr lang="en-US" sz="1000" dirty="0"/>
          </a:p>
        </p:txBody>
      </p:sp>
      <p:sp>
        <p:nvSpPr>
          <p:cNvPr id="9" name="Hexagon 8"/>
          <p:cNvSpPr/>
          <p:nvPr/>
        </p:nvSpPr>
        <p:spPr bwMode="auto">
          <a:xfrm>
            <a:off x="3681798" y="2722706"/>
            <a:ext cx="1638032" cy="1387972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Gateway</a:t>
            </a:r>
            <a:endParaRPr lang="en-US" sz="1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2679" y="3142531"/>
            <a:ext cx="651238" cy="566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/>
              <a:t>GraphQL</a:t>
            </a:r>
          </a:p>
          <a:p>
            <a:pPr algn="ctr"/>
            <a:r>
              <a:rPr lang="pl-PL" sz="1000" dirty="0" smtClean="0"/>
              <a:t>API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31" y="3526690"/>
            <a:ext cx="325366" cy="3648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80905" y="2029215"/>
            <a:ext cx="1150246" cy="11133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Browser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80905" y="3709109"/>
            <a:ext cx="1152144" cy="1115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Mobile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60" y="4418831"/>
            <a:ext cx="319634" cy="31963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4" idx="3"/>
            <a:endCxn id="10" idx="1"/>
          </p:cNvCxnSpPr>
          <p:nvPr/>
        </p:nvCxnSpPr>
        <p:spPr>
          <a:xfrm flipV="1">
            <a:off x="2833049" y="3425820"/>
            <a:ext cx="569630" cy="84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0" idx="1"/>
          </p:cNvCxnSpPr>
          <p:nvPr/>
        </p:nvCxnSpPr>
        <p:spPr>
          <a:xfrm>
            <a:off x="2831151" y="2585873"/>
            <a:ext cx="571528" cy="83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0"/>
            <a:endCxn id="5" idx="1"/>
          </p:cNvCxnSpPr>
          <p:nvPr/>
        </p:nvCxnSpPr>
        <p:spPr>
          <a:xfrm flipV="1">
            <a:off x="5319830" y="811439"/>
            <a:ext cx="333032" cy="2605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13" y="2714715"/>
            <a:ext cx="302630" cy="3251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1" y="976667"/>
            <a:ext cx="386768" cy="38676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8097182" y="1094903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Rule #1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84047" y="1506383"/>
            <a:ext cx="649224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/>
              <a:t>REST</a:t>
            </a:r>
          </a:p>
          <a:p>
            <a:pPr algn="ctr"/>
            <a:r>
              <a:rPr lang="pl-PL" sz="1000" dirty="0" smtClean="0"/>
              <a:t>API</a:t>
            </a:r>
            <a:endParaRPr lang="en-US" sz="1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86" y="1955075"/>
            <a:ext cx="386768" cy="386768"/>
          </a:xfrm>
          <a:prstGeom prst="rect">
            <a:avLst/>
          </a:prstGeom>
        </p:spPr>
      </p:pic>
      <p:sp>
        <p:nvSpPr>
          <p:cNvPr id="48" name="Hexagon 47"/>
          <p:cNvSpPr/>
          <p:nvPr/>
        </p:nvSpPr>
        <p:spPr bwMode="auto">
          <a:xfrm>
            <a:off x="8097182" y="2722706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Portfolio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84047" y="3134186"/>
            <a:ext cx="649224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/>
              <a:t>REST</a:t>
            </a:r>
          </a:p>
          <a:p>
            <a:pPr algn="ctr"/>
            <a:r>
              <a:rPr lang="pl-PL" sz="1000" dirty="0" smtClean="0"/>
              <a:t>API</a:t>
            </a:r>
            <a:endParaRPr lang="en-US" sz="1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86" y="3582878"/>
            <a:ext cx="386768" cy="386768"/>
          </a:xfrm>
          <a:prstGeom prst="rect">
            <a:avLst/>
          </a:prstGeom>
        </p:spPr>
      </p:pic>
      <p:sp>
        <p:nvSpPr>
          <p:cNvPr id="51" name="Hexagon 50"/>
          <p:cNvSpPr/>
          <p:nvPr/>
        </p:nvSpPr>
        <p:spPr bwMode="auto">
          <a:xfrm>
            <a:off x="8097182" y="4348437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Watchlist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784047" y="4759917"/>
            <a:ext cx="649224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/>
              <a:t>REST</a:t>
            </a:r>
          </a:p>
          <a:p>
            <a:pPr algn="ctr"/>
            <a:r>
              <a:rPr lang="pl-PL" sz="1000" dirty="0" smtClean="0"/>
              <a:t>API</a:t>
            </a:r>
            <a:endParaRPr lang="en-US" sz="10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86" y="5208609"/>
            <a:ext cx="386768" cy="386768"/>
          </a:xfrm>
          <a:prstGeom prst="rect">
            <a:avLst/>
          </a:prstGeom>
        </p:spPr>
      </p:pic>
      <p:sp>
        <p:nvSpPr>
          <p:cNvPr id="54" name="Hexagon 53"/>
          <p:cNvSpPr/>
          <p:nvPr/>
        </p:nvSpPr>
        <p:spPr bwMode="auto">
          <a:xfrm>
            <a:off x="5965997" y="5326845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Identity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52862" y="5738325"/>
            <a:ext cx="649224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/>
              <a:t>REST</a:t>
            </a:r>
          </a:p>
          <a:p>
            <a:pPr algn="ctr"/>
            <a:r>
              <a:rPr lang="pl-PL" sz="1000" dirty="0" smtClean="0"/>
              <a:t>API</a:t>
            </a:r>
            <a:endParaRPr lang="en-US" sz="10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1" y="6187017"/>
            <a:ext cx="386768" cy="386768"/>
          </a:xfrm>
          <a:prstGeom prst="rect">
            <a:avLst/>
          </a:prstGeom>
        </p:spPr>
      </p:pic>
      <p:cxnSp>
        <p:nvCxnSpPr>
          <p:cNvPr id="61" name="Straight Connector 60"/>
          <p:cNvCxnSpPr>
            <a:stCxn id="9" idx="0"/>
            <a:endCxn id="46" idx="1"/>
          </p:cNvCxnSpPr>
          <p:nvPr/>
        </p:nvCxnSpPr>
        <p:spPr>
          <a:xfrm flipV="1">
            <a:off x="5319830" y="1789847"/>
            <a:ext cx="2464217" cy="162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9" idx="0"/>
            <a:endCxn id="49" idx="1"/>
          </p:cNvCxnSpPr>
          <p:nvPr/>
        </p:nvCxnSpPr>
        <p:spPr>
          <a:xfrm>
            <a:off x="5319830" y="3416692"/>
            <a:ext cx="2464217" cy="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52" idx="1"/>
          </p:cNvCxnSpPr>
          <p:nvPr/>
        </p:nvCxnSpPr>
        <p:spPr>
          <a:xfrm>
            <a:off x="5319830" y="3416692"/>
            <a:ext cx="2464217" cy="162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9" idx="0"/>
            <a:endCxn id="55" idx="1"/>
          </p:cNvCxnSpPr>
          <p:nvPr/>
        </p:nvCxnSpPr>
        <p:spPr>
          <a:xfrm>
            <a:off x="5319830" y="3416692"/>
            <a:ext cx="333032" cy="260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Kosciesza</dc:creator>
  <cp:lastModifiedBy>Jacek Kosciesza</cp:lastModifiedBy>
  <cp:revision>11</cp:revision>
  <dcterms:created xsi:type="dcterms:W3CDTF">2016-08-26T16:23:25Z</dcterms:created>
  <dcterms:modified xsi:type="dcterms:W3CDTF">2016-08-26T17:01:09Z</dcterms:modified>
</cp:coreProperties>
</file>