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C5F3-FED6-4EA7-8423-0E71ED8D7A2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0BFE-2E4A-4B35-AA3A-F33FBDE5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36" y="2600274"/>
            <a:ext cx="1380340" cy="1371632"/>
          </a:xfrm>
          <a:prstGeom prst="rect">
            <a:avLst/>
          </a:prstGeom>
        </p:spPr>
      </p:pic>
      <p:sp>
        <p:nvSpPr>
          <p:cNvPr id="4" name="Hexagon 3"/>
          <p:cNvSpPr/>
          <p:nvPr/>
        </p:nvSpPr>
        <p:spPr bwMode="auto">
          <a:xfrm>
            <a:off x="8447041" y="132538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Rule #1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8166" y="1378651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sp>
        <p:nvSpPr>
          <p:cNvPr id="9" name="Hexagon 8"/>
          <p:cNvSpPr/>
          <p:nvPr/>
        </p:nvSpPr>
        <p:spPr bwMode="auto">
          <a:xfrm>
            <a:off x="3897824" y="2673989"/>
            <a:ext cx="1638032" cy="1387972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Gateway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18705" y="3093814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GraphQL</a:t>
            </a:r>
          </a:p>
          <a:p>
            <a:pPr algn="ctr"/>
            <a:r>
              <a:rPr lang="pl-PL" sz="900" dirty="0" smtClean="0"/>
              <a:t>WebSockets</a:t>
            </a:r>
            <a:endParaRPr lang="en-US" sz="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88" y="3598921"/>
            <a:ext cx="325366" cy="3648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96931" y="1980498"/>
            <a:ext cx="1150246" cy="11133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Browser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6931" y="3660392"/>
            <a:ext cx="1152144" cy="1115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Mobile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86" y="4370114"/>
            <a:ext cx="319634" cy="31963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4" idx="3"/>
            <a:endCxn id="10" idx="1"/>
          </p:cNvCxnSpPr>
          <p:nvPr/>
        </p:nvCxnSpPr>
        <p:spPr>
          <a:xfrm flipV="1">
            <a:off x="3049075" y="3377278"/>
            <a:ext cx="569630" cy="840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0" idx="1"/>
          </p:cNvCxnSpPr>
          <p:nvPr/>
        </p:nvCxnSpPr>
        <p:spPr>
          <a:xfrm>
            <a:off x="3047177" y="2537156"/>
            <a:ext cx="571528" cy="84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7" idx="3"/>
            <a:endCxn id="5" idx="1"/>
          </p:cNvCxnSpPr>
          <p:nvPr/>
        </p:nvCxnSpPr>
        <p:spPr>
          <a:xfrm flipV="1">
            <a:off x="5824771" y="1662115"/>
            <a:ext cx="3053395" cy="1714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39" y="2665998"/>
            <a:ext cx="302630" cy="3251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45" y="992710"/>
            <a:ext cx="386768" cy="38676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10396952" y="1110946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Portfolio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083817" y="1522426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956" y="1971118"/>
            <a:ext cx="386768" cy="386768"/>
          </a:xfrm>
          <a:prstGeom prst="rect">
            <a:avLst/>
          </a:prstGeom>
        </p:spPr>
      </p:pic>
      <p:sp>
        <p:nvSpPr>
          <p:cNvPr id="48" name="Hexagon 47"/>
          <p:cNvSpPr/>
          <p:nvPr/>
        </p:nvSpPr>
        <p:spPr bwMode="auto">
          <a:xfrm>
            <a:off x="10396952" y="2738749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Watchlist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083817" y="3150229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956" y="3598921"/>
            <a:ext cx="386768" cy="386768"/>
          </a:xfrm>
          <a:prstGeom prst="rect">
            <a:avLst/>
          </a:prstGeom>
        </p:spPr>
      </p:pic>
      <p:sp>
        <p:nvSpPr>
          <p:cNvPr id="51" name="Hexagon 50"/>
          <p:cNvSpPr/>
          <p:nvPr/>
        </p:nvSpPr>
        <p:spPr bwMode="auto">
          <a:xfrm>
            <a:off x="10396952" y="4364480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Identity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083817" y="4775960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059" y="5213697"/>
            <a:ext cx="386768" cy="386768"/>
          </a:xfrm>
          <a:prstGeom prst="rect">
            <a:avLst/>
          </a:prstGeom>
        </p:spPr>
      </p:pic>
      <p:sp>
        <p:nvSpPr>
          <p:cNvPr id="54" name="Hexagon 53"/>
          <p:cNvSpPr/>
          <p:nvPr/>
        </p:nvSpPr>
        <p:spPr bwMode="auto">
          <a:xfrm>
            <a:off x="8447041" y="5338801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Email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96166" y="5187440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45" y="6198973"/>
            <a:ext cx="386768" cy="386768"/>
          </a:xfrm>
          <a:prstGeom prst="rect">
            <a:avLst/>
          </a:prstGeom>
        </p:spPr>
      </p:pic>
      <p:cxnSp>
        <p:nvCxnSpPr>
          <p:cNvPr id="61" name="Straight Connector 60"/>
          <p:cNvCxnSpPr>
            <a:stCxn id="57" idx="3"/>
            <a:endCxn id="46" idx="1"/>
          </p:cNvCxnSpPr>
          <p:nvPr/>
        </p:nvCxnSpPr>
        <p:spPr>
          <a:xfrm flipV="1">
            <a:off x="5824771" y="1805890"/>
            <a:ext cx="4259046" cy="157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3"/>
            <a:endCxn id="49" idx="1"/>
          </p:cNvCxnSpPr>
          <p:nvPr/>
        </p:nvCxnSpPr>
        <p:spPr>
          <a:xfrm>
            <a:off x="5824771" y="3377103"/>
            <a:ext cx="4259046" cy="56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3"/>
            <a:endCxn id="52" idx="1"/>
          </p:cNvCxnSpPr>
          <p:nvPr/>
        </p:nvCxnSpPr>
        <p:spPr>
          <a:xfrm>
            <a:off x="5824771" y="3377103"/>
            <a:ext cx="4259046" cy="1682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7" idx="3"/>
            <a:endCxn id="55" idx="1"/>
          </p:cNvCxnSpPr>
          <p:nvPr/>
        </p:nvCxnSpPr>
        <p:spPr>
          <a:xfrm>
            <a:off x="5824771" y="3377103"/>
            <a:ext cx="3071395" cy="2093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25" y="3576991"/>
            <a:ext cx="386768" cy="386768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6011914" y="5338801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Gamification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61039" y="5121388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18" y="6198973"/>
            <a:ext cx="386768" cy="386768"/>
          </a:xfrm>
          <a:prstGeom prst="rect">
            <a:avLst/>
          </a:prstGeom>
        </p:spPr>
      </p:pic>
      <p:sp>
        <p:nvSpPr>
          <p:cNvPr id="35" name="Hexagon 34"/>
          <p:cNvSpPr/>
          <p:nvPr/>
        </p:nvSpPr>
        <p:spPr bwMode="auto">
          <a:xfrm>
            <a:off x="5976492" y="132538"/>
            <a:ext cx="1636776" cy="1389888"/>
          </a:xfrm>
          <a:prstGeom prst="hexagon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l-PL" sz="11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1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Companies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8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Microservice</a:t>
            </a:r>
            <a:endParaRPr lang="en-US" sz="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50826" y="1369660"/>
            <a:ext cx="75895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/>
              <a:t>REST</a:t>
            </a:r>
          </a:p>
          <a:p>
            <a:pPr algn="ctr"/>
            <a:r>
              <a:rPr lang="pl-PL" sz="900" dirty="0"/>
              <a:t>AMQP</a:t>
            </a:r>
          </a:p>
          <a:p>
            <a:pPr algn="ctr"/>
            <a:r>
              <a:rPr lang="pl-PL" sz="900" dirty="0"/>
              <a:t>WebSockets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96" y="992710"/>
            <a:ext cx="386768" cy="386768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57" idx="3"/>
            <a:endCxn id="36" idx="2"/>
          </p:cNvCxnSpPr>
          <p:nvPr/>
        </p:nvCxnSpPr>
        <p:spPr>
          <a:xfrm flipV="1">
            <a:off x="5824771" y="1936588"/>
            <a:ext cx="1005531" cy="14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7" idx="3"/>
            <a:endCxn id="33" idx="0"/>
          </p:cNvCxnSpPr>
          <p:nvPr/>
        </p:nvCxnSpPr>
        <p:spPr>
          <a:xfrm>
            <a:off x="5824771" y="3377103"/>
            <a:ext cx="1015744" cy="174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068762" y="3093814"/>
            <a:ext cx="756009" cy="566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/>
              <a:t>REST</a:t>
            </a:r>
          </a:p>
          <a:p>
            <a:pPr algn="ctr"/>
            <a:r>
              <a:rPr lang="pl-PL" sz="900" dirty="0" smtClean="0"/>
              <a:t>AMQP</a:t>
            </a:r>
          </a:p>
          <a:p>
            <a:pPr algn="ctr"/>
            <a:r>
              <a:rPr lang="pl-PL" sz="900" dirty="0" smtClean="0"/>
              <a:t>WebSockets</a:t>
            </a:r>
            <a:endParaRPr lang="en-US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16" y="5213697"/>
            <a:ext cx="384048" cy="3840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96813" y="3891747"/>
            <a:ext cx="1474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Service Fabric</a:t>
            </a:r>
          </a:p>
          <a:p>
            <a:pPr algn="ctr"/>
            <a:r>
              <a:rPr lang="pl-PL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Kosciesza</dc:creator>
  <cp:lastModifiedBy>Jacek Kosciesza</cp:lastModifiedBy>
  <cp:revision>18</cp:revision>
  <dcterms:created xsi:type="dcterms:W3CDTF">2016-08-26T16:23:25Z</dcterms:created>
  <dcterms:modified xsi:type="dcterms:W3CDTF">2016-08-27T12:10:43Z</dcterms:modified>
</cp:coreProperties>
</file>