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BAA36-3566-446A-A063-6A45B154B57B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96097-13AD-496C-ACE7-B0F624730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557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07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7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1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1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94804-48A8-4082-B169-E5E1C50687F5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301D0-4034-4193-8667-2CF489415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2969" y="3268993"/>
            <a:ext cx="4644461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Aarti</a:t>
            </a:r>
            <a:r>
              <a:rPr lang="en-US" sz="3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Chella</a:t>
            </a:r>
            <a:endParaRPr lang="en-US" sz="3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Hema </a:t>
            </a:r>
            <a:r>
              <a:rPr lang="en-US" sz="3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Begur</a:t>
            </a:r>
            <a:endParaRPr lang="en-US" sz="3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sz="3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Dipeeka</a:t>
            </a:r>
            <a:r>
              <a:rPr lang="en-US" sz="3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sz="38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Patil</a:t>
            </a:r>
            <a:endParaRPr lang="en-US" sz="3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sz="3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Madhura S Sambe</a:t>
            </a:r>
            <a:endParaRPr lang="en-US" sz="3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338" y="895546"/>
            <a:ext cx="8163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		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Stock Portfolio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789" y="2899661"/>
            <a:ext cx="394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Team Members:</a:t>
            </a:r>
          </a:p>
        </p:txBody>
      </p:sp>
    </p:spTree>
    <p:extLst>
      <p:ext uri="{BB962C8B-B14F-4D97-AF65-F5344CB8AC3E}">
        <p14:creationId xmlns:p14="http://schemas.microsoft.com/office/powerpoint/2010/main" val="382031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4" y="5260157"/>
            <a:ext cx="8596667" cy="551363"/>
          </a:xfrm>
        </p:spPr>
        <p:txBody>
          <a:bodyPr/>
          <a:lstStyle/>
          <a:p>
            <a:pPr algn="ctr"/>
            <a:r>
              <a:rPr lang="en-US" sz="3000" dirty="0"/>
              <a:t>Overall Architecture</a:t>
            </a:r>
            <a:r>
              <a:rPr lang="en-US" dirty="0"/>
              <a:t> </a:t>
            </a:r>
          </a:p>
        </p:txBody>
      </p:sp>
      <p:pic>
        <p:nvPicPr>
          <p:cNvPr id="19" name="Picture 18" descr="C:\Users\Madhura\AppData\Local\Microsoft\Windows\INetCacheContent.Word\285Arc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67" y="1212351"/>
            <a:ext cx="7769381" cy="3503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6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0153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9753"/>
            <a:ext cx="8596668" cy="4721609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Attractive UI using Bootstrap, Google Charts, HTML5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Stocks and ETFs are mapped to investing strategies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User is suggested how the money can be divided amongst different companies or strategies for buying stocks and ETFs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Real time data retrieved using Yahoo Finance API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Weekly history of portfolio value displayed as result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4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Extra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327"/>
            <a:ext cx="8596668" cy="4731036"/>
          </a:xfrm>
        </p:spPr>
        <p:txBody>
          <a:bodyPr/>
          <a:lstStyle/>
          <a:p>
            <a:r>
              <a:rPr lang="en-US" dirty="0"/>
              <a:t>Pie Chart to display allocation of percentage of Stocks/ETFs amongst different companies</a:t>
            </a:r>
          </a:p>
          <a:p>
            <a:endParaRPr lang="en-US" dirty="0"/>
          </a:p>
          <a:p>
            <a:r>
              <a:rPr lang="en-US" dirty="0"/>
              <a:t>Bar Graph to indicate the trend in the closing stock value prices for the top 3 recommended companies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Tabular display of the current Stock Market Values</a:t>
            </a:r>
          </a:p>
          <a:p>
            <a:endParaRPr lang="en-US" dirty="0"/>
          </a:p>
          <a:p>
            <a:r>
              <a:rPr lang="en-US" dirty="0"/>
              <a:t>Future Scope :</a:t>
            </a:r>
          </a:p>
          <a:p>
            <a:r>
              <a:rPr lang="en-US" dirty="0"/>
              <a:t>1. Taking Risk Analysis and Income Stability into consideration to recommend portfolio</a:t>
            </a:r>
          </a:p>
          <a:p>
            <a:r>
              <a:rPr lang="en-US" dirty="0"/>
              <a:t>2. Predicting portfolio based on previous 10 years data for Value and Growth Investment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59876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7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4339"/>
            <a:ext cx="8596668" cy="47970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Researching and understanding the investment strategies and Stock Market terminologies and methodologies.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Fetching different parameters like return on equity, debt to equity, earnings variability, profit &amp; assets from a open source finance API</a:t>
            </a:r>
          </a:p>
          <a:p>
            <a:endParaRPr lang="en-US" dirty="0"/>
          </a:p>
          <a:p>
            <a:r>
              <a:rPr lang="en-US" dirty="0"/>
              <a:t>Coming up with most profitable investment portfolio for the user</a:t>
            </a:r>
          </a:p>
          <a:p>
            <a:endParaRPr lang="en-US" dirty="0"/>
          </a:p>
          <a:p>
            <a:r>
              <a:rPr lang="en-US" dirty="0"/>
              <a:t>Integrating the code of all the team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59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200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Algerian</vt:lpstr>
      <vt:lpstr>Arial</vt:lpstr>
      <vt:lpstr>Calibri</vt:lpstr>
      <vt:lpstr>Californian FB</vt:lpstr>
      <vt:lpstr>Trebuchet MS</vt:lpstr>
      <vt:lpstr>Wingdings 3</vt:lpstr>
      <vt:lpstr>Facet</vt:lpstr>
      <vt:lpstr>PowerPoint Presentation</vt:lpstr>
      <vt:lpstr>Overall Architecture </vt:lpstr>
      <vt:lpstr>Features</vt:lpstr>
      <vt:lpstr>Extra Features </vt:lpstr>
      <vt:lpstr>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Sambe</dc:creator>
  <cp:lastModifiedBy>Madhura Sambe</cp:lastModifiedBy>
  <cp:revision>29</cp:revision>
  <dcterms:created xsi:type="dcterms:W3CDTF">2016-12-13T01:47:22Z</dcterms:created>
  <dcterms:modified xsi:type="dcterms:W3CDTF">2016-12-13T05:48:30Z</dcterms:modified>
</cp:coreProperties>
</file>