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68" r:id="rId3"/>
    <p:sldId id="266" r:id="rId4"/>
    <p:sldId id="270" r:id="rId5"/>
    <p:sldId id="271" r:id="rId6"/>
    <p:sldId id="256" r:id="rId7"/>
    <p:sldId id="257" r:id="rId8"/>
    <p:sldId id="258" r:id="rId9"/>
    <p:sldId id="259" r:id="rId10"/>
    <p:sldId id="261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72"/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  <p14:sldId id="273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749"/>
  </p:normalViewPr>
  <p:slideViewPr>
    <p:cSldViewPr snapToGrid="0" snapToObjects="1">
      <p:cViewPr>
        <p:scale>
          <a:sx n="108" d="100"/>
          <a:sy n="108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5512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dirty="0" smtClean="0"/>
              <a:t>Price Monitoring System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/>
          <a:lstStyle/>
          <a:p>
            <a:pPr algn="ctr"/>
            <a:r>
              <a:rPr lang="en-US" dirty="0" smtClean="0"/>
              <a:t>Bihju Chiu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90431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892771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815380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039076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086576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425879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125482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295262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456448"/>
            <a:ext cx="0" cy="491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2695716"/>
            <a:ext cx="115428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/users								Create user</a:t>
            </a:r>
          </a:p>
          <a:p>
            <a:r>
              <a:rPr lang="en-US" sz="2000" dirty="0" smtClean="0"/>
              <a:t>PUT	/users/{userId}							Update user</a:t>
            </a:r>
          </a:p>
          <a:p>
            <a:r>
              <a:rPr lang="en-US" sz="2000" dirty="0" smtClean="0"/>
              <a:t>DELETE	/users/{userId}							Delete user</a:t>
            </a:r>
          </a:p>
          <a:p>
            <a:r>
              <a:rPr lang="en-US" sz="2000" dirty="0" smtClean="0"/>
              <a:t>POST	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						Subscribe category</a:t>
            </a:r>
          </a:p>
          <a:p>
            <a:r>
              <a:rPr lang="en-US" sz="2000" dirty="0" smtClean="0"/>
              <a:t>PUT</a:t>
            </a:r>
            <a:r>
              <a:rPr lang="en-US" sz="2000" dirty="0"/>
              <a:t>	/</a:t>
            </a:r>
            <a:r>
              <a:rPr lang="en-US" sz="2000" dirty="0" smtClean="0"/>
              <a:t>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</a:t>
            </a:r>
            <a:r>
              <a:rPr lang="en-US" sz="2000" dirty="0"/>
              <a:t>						</a:t>
            </a:r>
            <a:r>
              <a:rPr lang="en-US" sz="2000" dirty="0" smtClean="0"/>
              <a:t>Update subscribed </a:t>
            </a:r>
            <a:r>
              <a:rPr lang="en-US" sz="2000" dirty="0"/>
              <a:t>category</a:t>
            </a:r>
          </a:p>
          <a:p>
            <a:r>
              <a:rPr lang="en-US" sz="2000" dirty="0" smtClean="0"/>
              <a:t>DELETE	/users/{userId}/categories/{categoryId}				Unsubscribe 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/users/deals?page=&lt;page#&gt;&amp;size=&lt;page size&gt;			Search deals</a:t>
            </a:r>
          </a:p>
          <a:p>
            <a:r>
              <a:rPr lang="en-US" sz="2000" dirty="0" smtClean="0"/>
              <a:t>	&amp;sortBy=&lt;field&gt;&amp;direction=&lt;ASC/DESC&gt;&amp;categoryId=&lt;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&amp;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=&lt;minimum discount percentage&gt;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1948238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q_product_log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MongoDB.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10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20152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prices at an </a:t>
            </a:r>
            <a:r>
              <a:rPr lang="en-US" dirty="0" smtClean="0"/>
              <a:t>e-commerce </a:t>
            </a:r>
            <a:r>
              <a:rPr lang="en-US" dirty="0" smtClean="0"/>
              <a:t>web site. </a:t>
            </a:r>
          </a:p>
          <a:p>
            <a:r>
              <a:rPr lang="en-US" dirty="0" smtClean="0"/>
              <a:t>Allows users to subscribe by emails for interested product categories.</a:t>
            </a:r>
          </a:p>
          <a:p>
            <a:r>
              <a:rPr lang="en-US" dirty="0"/>
              <a:t>Notifies subscribers if </a:t>
            </a:r>
            <a:r>
              <a:rPr lang="en-US" dirty="0" smtClean="0"/>
              <a:t>there is any discount product in the subscribed categories.</a:t>
            </a:r>
          </a:p>
          <a:p>
            <a:r>
              <a:rPr lang="en-US" dirty="0" smtClean="0"/>
              <a:t>Subscribers can specify </a:t>
            </a:r>
            <a:r>
              <a:rPr lang="en-US" dirty="0" smtClean="0"/>
              <a:t>the minimum </a:t>
            </a:r>
            <a:r>
              <a:rPr lang="en-US" dirty="0" smtClean="0"/>
              <a:t>discount threshold of each category for receiving notifications.</a:t>
            </a:r>
          </a:p>
          <a:p>
            <a:r>
              <a:rPr lang="en-US" dirty="0" smtClean="0"/>
              <a:t>Allows </a:t>
            </a:r>
            <a:r>
              <a:rPr lang="en-US" dirty="0" smtClean="0"/>
              <a:t>users </a:t>
            </a:r>
            <a:r>
              <a:rPr lang="en-US" dirty="0"/>
              <a:t>to query discount products </a:t>
            </a:r>
            <a:r>
              <a:rPr lang="en-US" dirty="0" smtClean="0"/>
              <a:t>of any category online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q_product_p(n)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q_discount_product_p(n)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product_list_url</a:t>
            </a:r>
          </a:p>
          <a:p>
            <a:pPr marL="0" indent="0"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pdate_time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Priority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u</a:t>
            </a:r>
            <a:r>
              <a:rPr lang="en-US" sz="1800" dirty="0" smtClean="0"/>
              <a:t>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user_id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m</a:t>
            </a:r>
            <a:r>
              <a:rPr lang="en-US" sz="1800" dirty="0" err="1" smtClean="0"/>
              <a:t>in_discount_percent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h</a:t>
            </a:r>
            <a:r>
              <a:rPr lang="en-US" sz="1800" dirty="0" smtClean="0"/>
              <a:t>igh_priority_user_count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humnail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detail_url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o</a:t>
            </a:r>
            <a:r>
              <a:rPr lang="en-US" sz="1800" dirty="0" smtClean="0"/>
              <a:t>ld_price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n</a:t>
            </a:r>
            <a:r>
              <a:rPr lang="en-US" sz="1800" dirty="0" smtClean="0"/>
              <a:t>otification_type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(Redis)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hread_id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product_url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page_number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reate_time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productId</a:t>
            </a:r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07:00:00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72116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4419607" y="177123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2708" y="182804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2032092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913834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632927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</a:t>
            </a:r>
            <a:r>
              <a:rPr lang="en-US" sz="2000" dirty="0" smtClean="0"/>
              <a:t>an e-commerce </a:t>
            </a:r>
            <a:r>
              <a:rPr lang="en-US" sz="2000" dirty="0" smtClean="0"/>
              <a:t>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</a:t>
            </a:r>
            <a:r>
              <a:rPr lang="en-US" sz="2000" dirty="0" smtClean="0"/>
              <a:t>URL, </a:t>
            </a:r>
            <a:r>
              <a:rPr lang="en-US" sz="2000" dirty="0" smtClean="0"/>
              <a:t>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 the first time, it will update the threshold in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smtClean="0"/>
              <a:t>API: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/category-crawlers/user-count-threshold	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/category-crawlers/user-count-threshold			Update 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550648"/>
            <a:ext cx="726372" cy="726372"/>
          </a:xfrm>
          <a:prstGeom prst="rect">
            <a:avLst/>
          </a:prstGeom>
        </p:spPr>
      </p:pic>
      <p:pic>
        <p:nvPicPr>
          <p:cNvPr id="17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1258303"/>
            <a:ext cx="273043" cy="273043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945081" y="1163303"/>
            <a:ext cx="6650182" cy="42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Update category priority at 07:00:00 AM Monday - Saturday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</a:t>
            </a:r>
            <a:r>
              <a:rPr lang="en-US" dirty="0" smtClean="0"/>
              <a:t>08:00:00 </a:t>
            </a:r>
            <a:r>
              <a:rPr lang="en-US" dirty="0"/>
              <a:t>A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</a:t>
            </a:r>
            <a:r>
              <a:rPr lang="en-US" dirty="0" smtClean="0"/>
              <a:t>09:00:00 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</a:t>
            </a:r>
            <a:r>
              <a:rPr lang="en-US" dirty="0" smtClean="0"/>
              <a:t>10:00:00 </a:t>
            </a:r>
            <a:r>
              <a:rPr lang="en-US" dirty="0"/>
              <a:t>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categories 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user_count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</a:t>
            </a:r>
            <a:r>
              <a:rPr lang="en-US" sz="2000" dirty="0" smtClean="0"/>
              <a:t>e-commerce </a:t>
            </a:r>
            <a:r>
              <a:rPr lang="en-US" sz="2000" dirty="0" smtClean="0"/>
              <a:t>web site with product_list_url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q_product_p(n).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q_product_log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702630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q_product_p(n)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&lt;product_id,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</a:t>
            </a:r>
            <a:r>
              <a:rPr lang="en-US" sz="2000" dirty="0" smtClean="0"/>
              <a:t>check if </a:t>
            </a:r>
            <a:r>
              <a:rPr lang="en-US" sz="2000" dirty="0" smtClean="0"/>
              <a:t>price is reduced, if yes, send product to q_discount_product_p(n) 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and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11178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q_discount_product_p(n)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subscribers: of the product’s category whose 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 &lt;= product’s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716</Words>
  <Application>Microsoft Macintosh PowerPoint</Application>
  <PresentationFormat>Widescreen</PresentationFormat>
  <Paragraphs>169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Price Monitoring System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  <vt:lpstr>Demo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172</cp:revision>
  <cp:lastPrinted>2017-05-27T20:17:11Z</cp:lastPrinted>
  <dcterms:created xsi:type="dcterms:W3CDTF">2017-05-27T16:29:41Z</dcterms:created>
  <dcterms:modified xsi:type="dcterms:W3CDTF">2017-07-02T07:01:03Z</dcterms:modified>
</cp:coreProperties>
</file>