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6" r:id="rId3"/>
    <p:sldId id="256" r:id="rId4"/>
    <p:sldId id="257" r:id="rId5"/>
    <p:sldId id="258" r:id="rId6"/>
    <p:sldId id="259" r:id="rId7"/>
    <p:sldId id="261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56"/>
            <p14:sldId id="257"/>
            <p14:sldId id="258"/>
            <p14:sldId id="259"/>
            <p14:sldId id="261"/>
            <p14:sldId id="269"/>
            <p14:sldId id="270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749"/>
  </p:normalViewPr>
  <p:slideViewPr>
    <p:cSldViewPr snapToGrid="0" snapToObjects="1">
      <p:cViewPr>
        <p:scale>
          <a:sx n="108" d="100"/>
          <a:sy n="108" d="100"/>
        </p:scale>
        <p:origin x="4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product price monitoring system, similar to </a:t>
            </a:r>
            <a:r>
              <a:rPr lang="en-US" dirty="0" err="1" smtClean="0"/>
              <a:t>dealmoon.com</a:t>
            </a:r>
            <a:r>
              <a:rPr lang="en-US" dirty="0" smtClean="0"/>
              <a:t>, to notify subscribers about discount products.</a:t>
            </a:r>
          </a:p>
          <a:p>
            <a:r>
              <a:rPr lang="en-US" dirty="0" smtClean="0"/>
              <a:t>Acquire product info from an online shopping web site and store into MySQL DB.</a:t>
            </a:r>
          </a:p>
          <a:p>
            <a:r>
              <a:rPr lang="en-US" dirty="0" smtClean="0"/>
              <a:t>Sort products according to their categories.</a:t>
            </a:r>
          </a:p>
          <a:p>
            <a:r>
              <a:rPr lang="en-US" dirty="0" smtClean="0"/>
              <a:t>Users can create/update/delete their accounts with email addresses.</a:t>
            </a:r>
          </a:p>
          <a:p>
            <a:r>
              <a:rPr lang="en-US" dirty="0" smtClean="0"/>
              <a:t>User can subscribe/unsubscribe the interested categories.</a:t>
            </a:r>
          </a:p>
          <a:p>
            <a:r>
              <a:rPr lang="en-US" dirty="0" smtClean="0"/>
              <a:t>The system will notify subscribed users when a product price is reduced in the subscribed category.</a:t>
            </a:r>
          </a:p>
          <a:p>
            <a:r>
              <a:rPr lang="en-US" dirty="0" smtClean="0"/>
              <a:t>User can also query discount products of any category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</a:t>
            </a:r>
            <a:r>
              <a:rPr lang="en-US" smtClean="0"/>
              <a:t>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</p:cNvCxnSpPr>
          <p:nvPr/>
        </p:nvCxnSpPr>
        <p:spPr>
          <a:xfrm flipV="1">
            <a:off x="7753434" y="3426591"/>
            <a:ext cx="3936040" cy="2604929"/>
          </a:xfrm>
          <a:prstGeom prst="bentConnector3">
            <a:avLst>
              <a:gd name="adj1" fmla="val 1000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365" idx="0"/>
          </p:cNvCxnSpPr>
          <p:nvPr/>
        </p:nvCxnSpPr>
        <p:spPr>
          <a:xfrm>
            <a:off x="7753434" y="1489653"/>
            <a:ext cx="3936040" cy="55742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6" name="Elbow Connector 215"/>
          <p:cNvCxnSpPr>
            <a:stCxn id="206" idx="5"/>
            <a:endCxn id="365" idx="2"/>
          </p:cNvCxnSpPr>
          <p:nvPr/>
        </p:nvCxnSpPr>
        <p:spPr>
          <a:xfrm flipV="1">
            <a:off x="7742253" y="2856584"/>
            <a:ext cx="3947221" cy="23031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05" idx="5"/>
            <a:endCxn id="365" idx="2"/>
          </p:cNvCxnSpPr>
          <p:nvPr/>
        </p:nvCxnSpPr>
        <p:spPr>
          <a:xfrm flipV="1">
            <a:off x="7730647" y="2856584"/>
            <a:ext cx="3958827" cy="14076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365" idx="2"/>
          </p:cNvCxnSpPr>
          <p:nvPr/>
        </p:nvCxnSpPr>
        <p:spPr>
          <a:xfrm flipV="1">
            <a:off x="7753434" y="2856584"/>
            <a:ext cx="3936040" cy="5002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365" idx="1"/>
          </p:cNvCxnSpPr>
          <p:nvPr/>
        </p:nvCxnSpPr>
        <p:spPr>
          <a:xfrm>
            <a:off x="7753434" y="2449427"/>
            <a:ext cx="3531285" cy="240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19" y="2047074"/>
            <a:ext cx="809510" cy="80951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</a:t>
            </a:r>
            <a:r>
              <a:rPr lang="en-US" sz="1600" dirty="0" smtClean="0"/>
              <a:t>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q_product_p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q_discount_product_p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95" y="1327012"/>
            <a:ext cx="809510" cy="809510"/>
          </a:xfrm>
          <a:prstGeom prst="rect">
            <a:avLst/>
          </a:prstGeom>
        </p:spPr>
      </p:pic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531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419607" y="158123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2708" y="1638048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1842093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1" idx="1"/>
          </p:cNvCxnSpPr>
          <p:nvPr/>
        </p:nvCxnSpPr>
        <p:spPr>
          <a:xfrm flipV="1">
            <a:off x="6400562" y="1731767"/>
            <a:ext cx="1084633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383544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</a:t>
            </a:r>
            <a:r>
              <a:rPr lang="en-US" sz="2000" dirty="0" err="1" smtClean="0"/>
              <a:t>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starts, it checks if THRESHOLD exists in DB, if not, get THRESHOLD from property file and update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can 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/category-crawler/user-count-threshold		Update threshold</a:t>
            </a:r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04" y="3654143"/>
            <a:ext cx="809510" cy="80951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24" idx="0"/>
          </p:cNvCxnSpPr>
          <p:nvPr/>
        </p:nvCxnSpPr>
        <p:spPr>
          <a:xfrm flipH="1">
            <a:off x="2916259" y="3058706"/>
            <a:ext cx="1075835" cy="595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7323" y="4536386"/>
            <a:ext cx="9460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category list 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subscriber 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get the product list </a:t>
            </a:r>
            <a:r>
              <a:rPr lang="en-US" sz="2000" dirty="0" err="1" smtClean="0"/>
              <a:t>url</a:t>
            </a:r>
            <a:r>
              <a:rPr lang="en-US" sz="2000" dirty="0" smtClean="0"/>
              <a:t> from the Category object.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24" idx="0"/>
          </p:cNvCxnSpPr>
          <p:nvPr/>
        </p:nvCxnSpPr>
        <p:spPr>
          <a:xfrm flipH="1" flipV="1">
            <a:off x="2916259" y="3654143"/>
            <a:ext cx="1052092" cy="2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24" idx="0"/>
          </p:cNvCxnSpPr>
          <p:nvPr/>
        </p:nvCxnSpPr>
        <p:spPr>
          <a:xfrm flipH="1">
            <a:off x="2916259" y="2443168"/>
            <a:ext cx="1063960" cy="121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Price_monitoring_service</a:t>
            </a:r>
            <a:r>
              <a:rPr lang="en-US" dirty="0" smtClean="0"/>
              <a:t>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</a:t>
            </a:r>
            <a:r>
              <a:rPr lang="en-US" sz="2000" dirty="0" err="1" smtClean="0"/>
              <a:t>q_product_p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 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49" y="3417983"/>
            <a:ext cx="809510" cy="809510"/>
          </a:xfrm>
          <a:prstGeom prst="rect">
            <a:avLst/>
          </a:prstGeom>
        </p:spPr>
      </p:pic>
      <p:cxnSp>
        <p:nvCxnSpPr>
          <p:cNvPr id="95" name="Straight Arrow Connector 94"/>
          <p:cNvCxnSpPr>
            <a:stCxn id="24" idx="5"/>
            <a:endCxn id="93" idx="0"/>
          </p:cNvCxnSpPr>
          <p:nvPr/>
        </p:nvCxnSpPr>
        <p:spPr>
          <a:xfrm>
            <a:off x="7146245" y="1349440"/>
            <a:ext cx="557459" cy="2068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93" idx="0"/>
          </p:cNvCxnSpPr>
          <p:nvPr/>
        </p:nvCxnSpPr>
        <p:spPr>
          <a:xfrm>
            <a:off x="7146245" y="1981069"/>
            <a:ext cx="557459" cy="143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93" idx="0"/>
          </p:cNvCxnSpPr>
          <p:nvPr/>
        </p:nvCxnSpPr>
        <p:spPr>
          <a:xfrm>
            <a:off x="7146245" y="2612698"/>
            <a:ext cx="557459" cy="805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</a:t>
            </a:r>
            <a:r>
              <a:rPr lang="en-US" sz="2000" dirty="0" err="1" smtClean="0"/>
              <a:t>q_discount_product_p</a:t>
            </a:r>
            <a:r>
              <a:rPr lang="en-US" sz="2000" dirty="0" smtClean="0"/>
              <a:t>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</a:t>
            </a:r>
            <a:r>
              <a:rPr lang="en-US" smtClean="0"/>
              <a:t>Notification Service (</a:t>
            </a:r>
            <a:r>
              <a:rPr lang="en-US" dirty="0" smtClean="0"/>
              <a:t>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6" y="3376317"/>
            <a:ext cx="809510" cy="809510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9" idx="3"/>
            <a:endCxn id="28" idx="2"/>
          </p:cNvCxnSpPr>
          <p:nvPr/>
        </p:nvCxnSpPr>
        <p:spPr>
          <a:xfrm flipV="1">
            <a:off x="3650366" y="1418160"/>
            <a:ext cx="1066124" cy="236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29" idx="2"/>
          </p:cNvCxnSpPr>
          <p:nvPr/>
        </p:nvCxnSpPr>
        <p:spPr>
          <a:xfrm flipV="1">
            <a:off x="3650366" y="2061664"/>
            <a:ext cx="1054328" cy="1719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30" idx="2"/>
          </p:cNvCxnSpPr>
          <p:nvPr/>
        </p:nvCxnSpPr>
        <p:spPr>
          <a:xfrm flipV="1">
            <a:off x="3650366" y="2693293"/>
            <a:ext cx="1074120" cy="108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88" y="2320190"/>
            <a:ext cx="809510" cy="8095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6" idx="0"/>
          </p:cNvCxnSpPr>
          <p:nvPr/>
        </p:nvCxnSpPr>
        <p:spPr>
          <a:xfrm flipH="1">
            <a:off x="7946943" y="1705823"/>
            <a:ext cx="7204" cy="614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					Create user</a:t>
            </a:r>
          </a:p>
          <a:p>
            <a:r>
              <a:rPr lang="en-US" sz="2000" dirty="0" smtClean="0"/>
              <a:t>PUT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Update user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				Delete user</a:t>
            </a:r>
          </a:p>
          <a:p>
            <a:r>
              <a:rPr lang="en-US" sz="2000" dirty="0" smtClean="0"/>
              <a:t>POST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Subscribe category</a:t>
            </a:r>
          </a:p>
          <a:p>
            <a:r>
              <a:rPr lang="en-US" sz="2000" dirty="0" smtClean="0"/>
              <a:t>DELETE	/</a:t>
            </a:r>
            <a:r>
              <a:rPr lang="en-US" sz="2000" dirty="0" err="1" smtClean="0"/>
              <a:t>api</a:t>
            </a:r>
            <a:r>
              <a:rPr lang="en-US" sz="2000" dirty="0" smtClean="0"/>
              <a:t>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}/categories/{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}		Unsubscribe category</a:t>
            </a:r>
          </a:p>
          <a:p>
            <a:r>
              <a:rPr lang="en-US" sz="2000" dirty="0" smtClean="0"/>
              <a:t>GET 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/deal-search-service/categories		</a:t>
            </a:r>
            <a:r>
              <a:rPr lang="en-US" sz="2000" dirty="0" smtClean="0"/>
              <a:t>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 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/deal-search-service/deals/{</a:t>
            </a:r>
            <a:r>
              <a:rPr lang="en-US" sz="2000" dirty="0" err="1"/>
              <a:t>categoryId</a:t>
            </a:r>
            <a:r>
              <a:rPr lang="en-US" sz="2000" dirty="0"/>
              <a:t>}	</a:t>
            </a:r>
            <a:r>
              <a:rPr lang="en-US" sz="2000" dirty="0" smtClean="0"/>
              <a:t>	List </a:t>
            </a:r>
            <a:r>
              <a:rPr lang="en-US" sz="2000" dirty="0"/>
              <a:t>all deals for the specified category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69" y="2880586"/>
            <a:ext cx="809510" cy="809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5" idx="0"/>
          </p:cNvCxnSpPr>
          <p:nvPr/>
        </p:nvCxnSpPr>
        <p:spPr>
          <a:xfrm>
            <a:off x="5560567" y="2211921"/>
            <a:ext cx="4557" cy="66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</a:t>
            </a:r>
            <a:r>
              <a:rPr lang="en-US" sz="2000" dirty="0" err="1" smtClean="0"/>
              <a:t>q_product_log</a:t>
            </a:r>
            <a:r>
              <a:rPr lang="en-US" sz="2000" dirty="0" smtClean="0"/>
              <a:t>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MySQL DB.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Product crawler sends log to queue instead of writing to DB or file to have higher throughput for crawling.</a:t>
            </a:r>
          </a:p>
        </p:txBody>
      </p:sp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16" y="1056904"/>
            <a:ext cx="1833748" cy="1876301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product_list_url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pdate_time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5316" y="644462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97968" y="644462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97968" y="1056904"/>
            <a:ext cx="1833748" cy="187630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u</a:t>
            </a:r>
            <a:r>
              <a:rPr lang="en-US" sz="1800" dirty="0" err="1" smtClean="0"/>
              <a:t>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767613" y="64446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61912" y="1056905"/>
            <a:ext cx="1833748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05210" y="644462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05209" y="1056905"/>
            <a:ext cx="2757595" cy="18763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h</a:t>
            </a:r>
            <a:r>
              <a:rPr lang="en-US" sz="1800" dirty="0" err="1" smtClean="0"/>
              <a:t>igh_priority_user_count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6" y="3489367"/>
            <a:ext cx="1823848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p</a:t>
            </a:r>
            <a:r>
              <a:rPr lang="en-US" sz="1800" dirty="0" err="1" smtClean="0"/>
              <a:t>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humnail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detail_url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o</a:t>
            </a:r>
            <a:r>
              <a:rPr lang="en-US" sz="1800" dirty="0" err="1" smtClean="0"/>
              <a:t>ld_price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216" y="307692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7053" y="3475517"/>
            <a:ext cx="2078717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t</a:t>
            </a:r>
            <a:r>
              <a:rPr lang="en-US" sz="1800" dirty="0" err="1" smtClean="0"/>
              <a:t>hread_id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product_url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page_number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Timestamp_in_milli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7054" y="3063075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product_log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63898" y="3473538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otification_type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863898" y="306109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415114" y="3495313"/>
            <a:ext cx="1863612" cy="3089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user_id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create_time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err="1" smtClean="0"/>
              <a:t>update_time</a:t>
            </a:r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415114" y="3082871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sz="2400" dirty="0" err="1" smtClean="0"/>
              <a:t>ser_category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749</Words>
  <Application>Microsoft Macintosh PowerPoint</Application>
  <PresentationFormat>Widescreen</PresentationFormat>
  <Paragraphs>166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What is Price Monitoring System </vt:lpstr>
      <vt:lpstr>Price Monitoring System Overview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DB Schema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115</cp:revision>
  <cp:lastPrinted>2017-05-27T20:17:11Z</cp:lastPrinted>
  <dcterms:created xsi:type="dcterms:W3CDTF">2017-05-27T16:29:41Z</dcterms:created>
  <dcterms:modified xsi:type="dcterms:W3CDTF">2017-06-15T05:40:19Z</dcterms:modified>
</cp:coreProperties>
</file>