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70" r:id="rId4"/>
    <p:sldId id="271" r:id="rId5"/>
    <p:sldId id="256" r:id="rId6"/>
    <p:sldId id="257" r:id="rId7"/>
    <p:sldId id="258" r:id="rId8"/>
    <p:sldId id="259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3"/>
    <p:restoredTop sz="94753"/>
  </p:normalViewPr>
  <p:slideViewPr>
    <p:cSldViewPr snapToGrid="0" snapToObjects="1">
      <p:cViewPr>
        <p:scale>
          <a:sx n="108" d="100"/>
          <a:sy n="108" d="100"/>
        </p:scale>
        <p:origin x="4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</a:t>
            </a:r>
            <a:r>
              <a:rPr lang="en-US" dirty="0" smtClean="0"/>
              <a:t>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 changes at online shopping web site. </a:t>
            </a:r>
          </a:p>
          <a:p>
            <a:r>
              <a:rPr lang="en-US" dirty="0" smtClean="0"/>
              <a:t>Allows users to subscribe </a:t>
            </a:r>
            <a:r>
              <a:rPr lang="en-US" dirty="0" smtClean="0"/>
              <a:t>by emails </a:t>
            </a:r>
            <a:r>
              <a:rPr lang="en-US" dirty="0" smtClean="0"/>
              <a:t>for interested product categories.</a:t>
            </a:r>
          </a:p>
          <a:p>
            <a:r>
              <a:rPr lang="en-US" dirty="0"/>
              <a:t>Notifies subscribers if any product of subscribed categories has reduced price. </a:t>
            </a:r>
            <a:endParaRPr lang="en-US" dirty="0" smtClean="0"/>
          </a:p>
          <a:p>
            <a:r>
              <a:rPr lang="en-US" dirty="0" smtClean="0"/>
              <a:t>Also allow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</a:t>
            </a:r>
            <a:r>
              <a:rPr lang="en-US" sz="2000" dirty="0" smtClean="0"/>
              <a:t>MongoDB.</a:t>
            </a:r>
            <a:endParaRPr lang="en-US" sz="20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</a:t>
            </a:r>
            <a:r>
              <a:rPr lang="en-US" smtClean="0"/>
              <a:t>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</a:t>
            </a:r>
            <a:r>
              <a:rPr lang="en-US" sz="1600" dirty="0" smtClean="0"/>
              <a:t>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q_product_p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q_discount_product_p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</a:t>
            </a:r>
            <a:r>
              <a:rPr lang="en-US" dirty="0" smtClean="0"/>
              <a:t>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product_list_url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pdate_time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h</a:t>
            </a:r>
            <a:r>
              <a:rPr lang="en-US" sz="1800" dirty="0" err="1" smtClean="0"/>
              <a:t>igh_priority_user_count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humnail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detail_url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o</a:t>
            </a:r>
            <a:r>
              <a:rPr lang="en-US" sz="1800" dirty="0" err="1" smtClean="0"/>
              <a:t>ld_price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otification_type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</a:t>
            </a:r>
            <a:r>
              <a:rPr lang="en-US" sz="1800" dirty="0" smtClean="0"/>
              <a:t>tatus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hread_id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page_number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reate_time</a:t>
            </a: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productId</a:t>
            </a:r>
            <a:endParaRPr lang="en-US" dirty="0" smtClean="0"/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723835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</a:t>
            </a:r>
            <a:r>
              <a:rPr lang="en-US" sz="2000" dirty="0" smtClean="0"/>
              <a:t>threshold, </a:t>
            </a:r>
            <a:r>
              <a:rPr lang="en-US" sz="2000" dirty="0" smtClean="0"/>
              <a:t>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</a:t>
            </a:r>
            <a:r>
              <a:rPr lang="en-US" sz="2000" dirty="0" smtClean="0"/>
              <a:t>configured at </a:t>
            </a:r>
            <a:r>
              <a:rPr lang="en-US" sz="2000" dirty="0" err="1" smtClean="0"/>
              <a:t>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starts, it checks if </a:t>
            </a:r>
            <a:r>
              <a:rPr lang="en-US" sz="2000" dirty="0" smtClean="0"/>
              <a:t>threshold exists </a:t>
            </a:r>
            <a:r>
              <a:rPr lang="en-US" sz="2000" dirty="0" smtClean="0"/>
              <a:t>in DB, if not, get </a:t>
            </a:r>
            <a:r>
              <a:rPr lang="en-US" sz="2000" dirty="0"/>
              <a:t>threshold from </a:t>
            </a:r>
            <a:r>
              <a:rPr lang="en-US" sz="2000" dirty="0" smtClean="0"/>
              <a:t>property file and update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</a:t>
            </a:r>
            <a:r>
              <a:rPr lang="en-US" sz="2000" dirty="0" smtClean="0"/>
              <a:t>/category-crawlers/user-count-threshold</a:t>
            </a:r>
            <a:r>
              <a:rPr lang="en-US" sz="2000" dirty="0" smtClean="0"/>
              <a:t>		</a:t>
            </a:r>
            <a:r>
              <a:rPr lang="en-US" sz="2000" dirty="0" smtClean="0"/>
              <a:t>	Get </a:t>
            </a:r>
            <a:r>
              <a:rPr lang="en-US" sz="2000" dirty="0" smtClean="0"/>
              <a:t>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</a:t>
            </a:r>
            <a:r>
              <a:rPr lang="en-US" sz="2000" dirty="0" smtClean="0"/>
              <a:t>/category-crawlers/user-count-threshold</a:t>
            </a:r>
            <a:r>
              <a:rPr lang="en-US" sz="2000" dirty="0" smtClean="0"/>
              <a:t>		</a:t>
            </a:r>
            <a:r>
              <a:rPr lang="en-US" sz="2000" dirty="0" smtClean="0"/>
              <a:t>	Update </a:t>
            </a:r>
            <a:r>
              <a:rPr lang="en-US" sz="2000" dirty="0" smtClean="0"/>
              <a:t>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360649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category list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</a:t>
            </a:r>
            <a:r>
              <a:rPr lang="en-US" sz="2000" dirty="0" err="1" smtClean="0"/>
              <a:t>user_count</a:t>
            </a:r>
            <a:r>
              <a:rPr lang="en-US" sz="2000" dirty="0" smtClean="0"/>
              <a:t> </a:t>
            </a:r>
            <a:r>
              <a:rPr lang="en-US" sz="2000" dirty="0" smtClean="0"/>
              <a:t>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worker thread crawls the online shopping web site </a:t>
            </a:r>
            <a:r>
              <a:rPr lang="en-US" sz="2000" dirty="0" smtClean="0"/>
              <a:t>with </a:t>
            </a:r>
            <a:r>
              <a:rPr lang="en-US" sz="2000" dirty="0" err="1" smtClean="0"/>
              <a:t>product_list_url</a:t>
            </a:r>
            <a:r>
              <a:rPr lang="en-US" sz="2000" dirty="0" smtClean="0"/>
              <a:t> to </a:t>
            </a:r>
            <a:r>
              <a:rPr lang="en-US" sz="2000" dirty="0" smtClean="0"/>
              <a:t>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</a:t>
            </a:r>
            <a:r>
              <a:rPr lang="en-US" sz="2000" dirty="0" err="1" smtClean="0"/>
              <a:t>product_id</a:t>
            </a:r>
            <a:r>
              <a:rPr lang="en-US" sz="2000" dirty="0" smtClean="0"/>
              <a:t>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</a:t>
            </a:r>
            <a:r>
              <a:rPr lang="en-US" sz="2000" dirty="0" smtClean="0"/>
              <a:t>cache and DB with new price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</a:t>
            </a:r>
            <a:r>
              <a:rPr lang="en-US" smtClean="0"/>
              <a:t>Notification Service (</a:t>
            </a:r>
            <a:r>
              <a:rPr lang="en-US" dirty="0" smtClean="0"/>
              <a:t>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705823"/>
            <a:ext cx="0" cy="63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3158841"/>
            <a:ext cx="11542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</a:t>
            </a:r>
            <a:r>
              <a:rPr lang="en-US" sz="2000" dirty="0" smtClean="0"/>
              <a:t>/users</a:t>
            </a:r>
            <a:r>
              <a:rPr lang="en-US" sz="2000" dirty="0" smtClean="0"/>
              <a:t>					</a:t>
            </a:r>
            <a:r>
              <a:rPr lang="en-US" sz="2000" dirty="0" smtClean="0"/>
              <a:t>	Create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PUT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</a:t>
            </a:r>
            <a:r>
              <a:rPr lang="en-US" sz="2000" dirty="0" smtClean="0"/>
              <a:t>	Update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DELETE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</a:t>
            </a:r>
            <a:r>
              <a:rPr lang="en-US" sz="2000" dirty="0" smtClean="0"/>
              <a:t>	Delete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POST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Subscribe category</a:t>
            </a:r>
          </a:p>
          <a:p>
            <a:r>
              <a:rPr lang="en-US" sz="2000" dirty="0" smtClean="0"/>
              <a:t>DELETE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</a:t>
            </a:r>
            <a:r>
              <a:rPr lang="en-US" sz="2000" dirty="0" smtClean="0"/>
              <a:t>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</a:t>
            </a:r>
            <a:r>
              <a:rPr lang="en-US" sz="2000" dirty="0"/>
              <a:t>/{</a:t>
            </a:r>
            <a:r>
              <a:rPr lang="en-US" sz="2000" dirty="0" err="1"/>
              <a:t>categoryId</a:t>
            </a:r>
            <a:r>
              <a:rPr lang="en-US" sz="2000" dirty="0"/>
              <a:t>}	</a:t>
            </a:r>
            <a:r>
              <a:rPr lang="en-US" sz="2000" dirty="0" smtClean="0"/>
              <a:t>			List </a:t>
            </a:r>
            <a:r>
              <a:rPr lang="en-US" sz="2000" dirty="0"/>
              <a:t>all deals for the specified category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2340113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687</Words>
  <Application>Microsoft Macintosh PowerPoint</Application>
  <PresentationFormat>Widescreen</PresentationFormat>
  <Paragraphs>159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142</cp:revision>
  <cp:lastPrinted>2017-05-27T20:17:11Z</cp:lastPrinted>
  <dcterms:created xsi:type="dcterms:W3CDTF">2017-05-27T16:29:41Z</dcterms:created>
  <dcterms:modified xsi:type="dcterms:W3CDTF">2017-06-16T04:24:15Z</dcterms:modified>
</cp:coreProperties>
</file>