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6" r:id="rId3"/>
    <p:sldId id="270" r:id="rId4"/>
    <p:sldId id="271" r:id="rId5"/>
    <p:sldId id="256" r:id="rId6"/>
    <p:sldId id="257" r:id="rId7"/>
    <p:sldId id="258" r:id="rId8"/>
    <p:sldId id="259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/>
    <p:restoredTop sz="94753"/>
  </p:normalViewPr>
  <p:slideViewPr>
    <p:cSldViewPr snapToGrid="0" snapToObjects="1">
      <p:cViewPr>
        <p:scale>
          <a:sx n="108" d="100"/>
          <a:sy n="108" d="100"/>
        </p:scale>
        <p:origin x="111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</a:t>
            </a:r>
            <a:r>
              <a:rPr lang="en-US" dirty="0" smtClean="0"/>
              <a:t>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009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prices at online shopping web site. </a:t>
            </a:r>
          </a:p>
          <a:p>
            <a:r>
              <a:rPr lang="en-US" dirty="0" smtClean="0"/>
              <a:t>Allows users to subscribe </a:t>
            </a:r>
            <a:r>
              <a:rPr lang="en-US" dirty="0" smtClean="0"/>
              <a:t>by emails </a:t>
            </a:r>
            <a:r>
              <a:rPr lang="en-US" dirty="0" smtClean="0"/>
              <a:t>for interested product categories.</a:t>
            </a:r>
          </a:p>
          <a:p>
            <a:r>
              <a:rPr lang="en-US" dirty="0"/>
              <a:t>Notifies subscribers if </a:t>
            </a:r>
            <a:r>
              <a:rPr lang="en-US" dirty="0" smtClean="0"/>
              <a:t>there is any discount product in the subscribed categories. </a:t>
            </a:r>
          </a:p>
          <a:p>
            <a:r>
              <a:rPr lang="en-US" dirty="0" smtClean="0"/>
              <a:t>Also allows users </a:t>
            </a:r>
            <a:r>
              <a:rPr lang="en-US" dirty="0"/>
              <a:t>to query discount products </a:t>
            </a:r>
            <a:r>
              <a:rPr lang="en-US" dirty="0" smtClean="0"/>
              <a:t>online.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q_product_log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</a:t>
            </a:r>
            <a:r>
              <a:rPr lang="en-US" sz="2000" dirty="0" smtClean="0"/>
              <a:t>MongoDB.</a:t>
            </a:r>
            <a:endParaRPr lang="en-US" sz="20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</a:t>
            </a:r>
            <a:r>
              <a:rPr lang="en-US" sz="1600" dirty="0" smtClean="0"/>
              <a:t>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q_product_p(n)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q_discount_product_p(n)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</a:t>
            </a:r>
            <a:r>
              <a:rPr lang="en-US" dirty="0" smtClean="0"/>
              <a:t>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None/>
            </a:pPr>
            <a:r>
              <a:rPr lang="en-US" sz="1800" dirty="0" smtClean="0"/>
              <a:t>product_list_url</a:t>
            </a:r>
          </a:p>
          <a:p>
            <a:pPr marL="0" indent="0"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pdate_time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riority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u</a:t>
            </a:r>
            <a:r>
              <a:rPr lang="en-US" sz="1800" dirty="0" smtClean="0"/>
              <a:t>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user_id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h</a:t>
            </a:r>
            <a:r>
              <a:rPr lang="en-US" sz="1800" dirty="0" smtClean="0"/>
              <a:t>igh_priority_user_count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roduct_id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humnail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detail_url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o</a:t>
            </a:r>
            <a:r>
              <a:rPr lang="en-US" sz="1800" dirty="0" smtClean="0"/>
              <a:t>ld_price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n</a:t>
            </a:r>
            <a:r>
              <a:rPr lang="en-US" sz="1800" dirty="0" smtClean="0"/>
              <a:t>otification_type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(Redis)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</a:t>
            </a:r>
            <a:r>
              <a:rPr lang="en-US" sz="1800" dirty="0" smtClean="0"/>
              <a:t>tatus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hread_id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product_url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page_number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reate_time</a:t>
            </a: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productId</a:t>
            </a:r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531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4419607" y="158123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2708" y="1638048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1842093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723835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383544"/>
            <a:ext cx="10192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url,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</a:t>
            </a:r>
            <a:r>
              <a:rPr lang="en-US" sz="2000" dirty="0" smtClean="0"/>
              <a:t>threshold, </a:t>
            </a:r>
            <a:r>
              <a:rPr lang="en-US" sz="2000" dirty="0" smtClean="0"/>
              <a:t>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</a:t>
            </a:r>
            <a:r>
              <a:rPr lang="en-US" sz="2000" dirty="0" smtClean="0"/>
              <a:t>configured at 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</a:t>
            </a:r>
            <a:r>
              <a:rPr lang="en-US" sz="2000" dirty="0" smtClean="0"/>
              <a:t>starts the first time, </a:t>
            </a:r>
            <a:r>
              <a:rPr lang="en-US" sz="2000" dirty="0" smtClean="0"/>
              <a:t>it </a:t>
            </a:r>
            <a:r>
              <a:rPr lang="en-US" sz="2000" dirty="0" smtClean="0"/>
              <a:t>will update the </a:t>
            </a:r>
            <a:r>
              <a:rPr lang="en-US" sz="2000" dirty="0" smtClean="0"/>
              <a:t>threshold in </a:t>
            </a:r>
            <a:r>
              <a:rPr lang="en-US" sz="2000" dirty="0" smtClean="0"/>
              <a:t>DB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api: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</a:t>
            </a:r>
            <a:r>
              <a:rPr lang="en-US" sz="2000" dirty="0" smtClean="0"/>
              <a:t>/category-crawlers/user-count-threshold</a:t>
            </a:r>
            <a:r>
              <a:rPr lang="en-US" sz="2000" dirty="0" smtClean="0"/>
              <a:t>		</a:t>
            </a:r>
            <a:r>
              <a:rPr lang="en-US" sz="2000" dirty="0" smtClean="0"/>
              <a:t>	Get </a:t>
            </a:r>
            <a:r>
              <a:rPr lang="en-US" sz="2000" dirty="0" smtClean="0"/>
              <a:t>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</a:t>
            </a:r>
            <a:r>
              <a:rPr lang="en-US" sz="2000" dirty="0" smtClean="0"/>
              <a:t>/category-crawlers/user-count-threshold</a:t>
            </a:r>
            <a:r>
              <a:rPr lang="en-US" sz="2000" dirty="0" smtClean="0"/>
              <a:t>		</a:t>
            </a:r>
            <a:r>
              <a:rPr lang="en-US" sz="2000" dirty="0" smtClean="0"/>
              <a:t>	Update </a:t>
            </a:r>
            <a:r>
              <a:rPr lang="en-US" sz="2000" dirty="0" smtClean="0"/>
              <a:t>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360649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smtClean="0"/>
              <a:t>Get </a:t>
            </a:r>
            <a:r>
              <a:rPr lang="en-US" sz="2000" smtClean="0"/>
              <a:t>categories </a:t>
            </a:r>
            <a:r>
              <a:rPr lang="en-US" sz="2000" dirty="0" smtClean="0"/>
              <a:t>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</a:t>
            </a:r>
            <a:r>
              <a:rPr lang="en-US" sz="2000" dirty="0" smtClean="0"/>
              <a:t>user_count </a:t>
            </a:r>
            <a:r>
              <a:rPr lang="en-US" sz="2000" dirty="0" smtClean="0"/>
              <a:t>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worker thread crawls the online shopping web site </a:t>
            </a:r>
            <a:r>
              <a:rPr lang="en-US" sz="2000" dirty="0" smtClean="0"/>
              <a:t>with product_list_url to </a:t>
            </a:r>
            <a:r>
              <a:rPr lang="en-US" sz="2000" dirty="0" smtClean="0"/>
              <a:t>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q_product_p(n).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q_product_log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239494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q_product_p(n)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</a:t>
            </a:r>
            <a:r>
              <a:rPr lang="en-US" sz="2000" dirty="0" smtClean="0"/>
              <a:t>product_id</a:t>
            </a:r>
            <a:r>
              <a:rPr lang="en-US" sz="2000" dirty="0" smtClean="0"/>
              <a:t>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q_discount_product_p(n) 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</a:t>
            </a:r>
            <a:r>
              <a:rPr lang="en-US" sz="2000" dirty="0" smtClean="0"/>
              <a:t>cache and DB with new price if 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q_discount_product_p(n)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115368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1142146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1064755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28845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335951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675254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374857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544637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705823"/>
            <a:ext cx="0" cy="634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3158841"/>
            <a:ext cx="115428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</a:t>
            </a:r>
            <a:r>
              <a:rPr lang="en-US" sz="2000" dirty="0" smtClean="0"/>
              <a:t>/users</a:t>
            </a:r>
            <a:r>
              <a:rPr lang="en-US" sz="2000" dirty="0" smtClean="0"/>
              <a:t>					</a:t>
            </a:r>
            <a:r>
              <a:rPr lang="en-US" sz="2000" dirty="0" smtClean="0"/>
              <a:t>			Create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PUT	</a:t>
            </a:r>
            <a:r>
              <a:rPr lang="en-US" sz="2000" dirty="0" smtClean="0"/>
              <a:t>/users</a:t>
            </a:r>
            <a:r>
              <a:rPr lang="en-US" sz="2000" dirty="0" smtClean="0"/>
              <a:t>/{userId}				</a:t>
            </a:r>
            <a:r>
              <a:rPr lang="en-US" sz="2000" dirty="0" smtClean="0"/>
              <a:t>			Update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DELETE	</a:t>
            </a:r>
            <a:r>
              <a:rPr lang="en-US" sz="2000" dirty="0" smtClean="0"/>
              <a:t>/users</a:t>
            </a:r>
            <a:r>
              <a:rPr lang="en-US" sz="2000" dirty="0" smtClean="0"/>
              <a:t>/{userId}				</a:t>
            </a:r>
            <a:r>
              <a:rPr lang="en-US" sz="2000" dirty="0" smtClean="0"/>
              <a:t>			Delete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POST	</a:t>
            </a:r>
            <a:r>
              <a:rPr lang="en-US" sz="2000" dirty="0" smtClean="0"/>
              <a:t>/users</a:t>
            </a:r>
            <a:r>
              <a:rPr lang="en-US" sz="2000" dirty="0" smtClean="0"/>
              <a:t>/{userId}/categories/{categoryId}		</a:t>
            </a:r>
            <a:r>
              <a:rPr lang="en-US" sz="2000" dirty="0" smtClean="0"/>
              <a:t>		Subscribe </a:t>
            </a:r>
            <a:r>
              <a:rPr lang="en-US" sz="2000" dirty="0" smtClean="0"/>
              <a:t>category</a:t>
            </a:r>
          </a:p>
          <a:p>
            <a:r>
              <a:rPr lang="en-US" sz="2000" dirty="0" smtClean="0"/>
              <a:t>DELETE	</a:t>
            </a:r>
            <a:r>
              <a:rPr lang="en-US" sz="2000" dirty="0" smtClean="0"/>
              <a:t>/users</a:t>
            </a:r>
            <a:r>
              <a:rPr lang="en-US" sz="2000" dirty="0" smtClean="0"/>
              <a:t>/{userId}/categories/{categoryId}		</a:t>
            </a:r>
            <a:r>
              <a:rPr lang="en-US" sz="2000" dirty="0" smtClean="0"/>
              <a:t>		Unsubscribe </a:t>
            </a:r>
            <a:r>
              <a:rPr lang="en-US" sz="2000" dirty="0" smtClean="0"/>
              <a:t>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</a:t>
            </a:r>
            <a:r>
              <a:rPr lang="en-US" sz="2000" dirty="0" smtClean="0"/>
              <a:t>		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/users/deals?</a:t>
            </a:r>
            <a:r>
              <a:rPr lang="en-US" sz="2000" dirty="0" smtClean="0"/>
              <a:t>page=&lt;page#&gt;&amp;size=&lt;page size&gt;			Search deals</a:t>
            </a:r>
          </a:p>
          <a:p>
            <a:r>
              <a:rPr lang="en-US" sz="2000" dirty="0" smtClean="0"/>
              <a:t>	&amp;sortBy=&lt;field&gt;&amp;direction=&lt;ASC/DESC&gt;&amp;categoryId=&lt;categoryId&gt;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2340113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7987</TotalTime>
  <Words>677</Words>
  <Application>Microsoft Macintosh PowerPoint</Application>
  <PresentationFormat>Widescreen</PresentationFormat>
  <Paragraphs>160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151</cp:revision>
  <cp:lastPrinted>2017-05-27T20:17:11Z</cp:lastPrinted>
  <dcterms:created xsi:type="dcterms:W3CDTF">2017-05-27T16:29:41Z</dcterms:created>
  <dcterms:modified xsi:type="dcterms:W3CDTF">2017-06-17T01:20:00Z</dcterms:modified>
</cp:coreProperties>
</file>