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>
        <p:scale>
          <a:sx n="108" d="100"/>
          <a:sy n="108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3"/>
          </a:xfrm>
        </p:spPr>
        <p:txBody>
          <a:bodyPr/>
          <a:lstStyle/>
          <a:p>
            <a:r>
              <a:rPr lang="en-US" dirty="0" smtClean="0"/>
              <a:t>Offline service: executed every week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030" y="1886673"/>
            <a:ext cx="1944547" cy="83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Category Crawling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5585" y="171305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to find Product List URL for Each Category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3576577" y="2293442"/>
            <a:ext cx="789008" cy="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gnetic Disk 7"/>
          <p:cNvSpPr/>
          <p:nvPr/>
        </p:nvSpPr>
        <p:spPr>
          <a:xfrm>
            <a:off x="5122762" y="3385591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>
          <a:xfrm flipH="1">
            <a:off x="5736220" y="2873829"/>
            <a:ext cx="1" cy="51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179" y="5466407"/>
            <a:ext cx="100651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CategoryDB</a:t>
            </a:r>
            <a:r>
              <a:rPr lang="en-US" dirty="0" smtClean="0"/>
              <a:t>:</a:t>
            </a:r>
          </a:p>
          <a:p>
            <a:r>
              <a:rPr lang="en-US" dirty="0" smtClean="0"/>
              <a:t>category table</a:t>
            </a:r>
          </a:p>
          <a:p>
            <a:endParaRPr lang="en-US" dirty="0" smtClean="0"/>
          </a:p>
          <a:p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category_name</a:t>
            </a:r>
            <a:r>
              <a:rPr lang="en-US" dirty="0" smtClean="0"/>
              <a:t>, </a:t>
            </a:r>
            <a:r>
              <a:rPr lang="en-US" dirty="0" err="1" smtClean="0"/>
              <a:t>product_list_url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service: executed every 4 hours (depends on how many active categories)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7324" y="1713054"/>
            <a:ext cx="2968830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Product Crawling Service For Each Category w/ Subscribers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3287" y="2257816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7" name="Straight Arrow Connector 6"/>
          <p:cNvCxnSpPr>
            <a:stCxn id="4" idx="3"/>
            <a:endCxn id="38" idx="1"/>
          </p:cNvCxnSpPr>
          <p:nvPr/>
        </p:nvCxnSpPr>
        <p:spPr>
          <a:xfrm flipV="1">
            <a:off x="3706154" y="2284560"/>
            <a:ext cx="1484415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1608281" y="3466092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476928" y="1961567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190569" y="1704172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Crawl Amazon Web  For All Products Of The  Specified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9478613" y="1529304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38" idx="3"/>
            <a:endCxn id="50" idx="1"/>
          </p:cNvCxnSpPr>
          <p:nvPr/>
        </p:nvCxnSpPr>
        <p:spPr>
          <a:xfrm flipV="1">
            <a:off x="7931840" y="2257816"/>
            <a:ext cx="1546773" cy="2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2"/>
            <a:endCxn id="16" idx="1"/>
          </p:cNvCxnSpPr>
          <p:nvPr/>
        </p:nvCxnSpPr>
        <p:spPr>
          <a:xfrm>
            <a:off x="2221739" y="2873829"/>
            <a:ext cx="0" cy="59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6732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Magnetic Disk 7"/>
          <p:cNvSpPr/>
          <p:nvPr/>
        </p:nvSpPr>
        <p:spPr>
          <a:xfrm>
            <a:off x="5864208" y="403024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371" y="5257329"/>
            <a:ext cx="97952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Product DB: product table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title, </a:t>
            </a:r>
            <a:r>
              <a:rPr lang="en-US" dirty="0" err="1" smtClean="0"/>
              <a:t>thumnail</a:t>
            </a:r>
            <a:r>
              <a:rPr lang="en-US" dirty="0" smtClean="0"/>
              <a:t>, </a:t>
            </a:r>
            <a:r>
              <a:rPr lang="en-US" dirty="0" err="1" smtClean="0"/>
              <a:t>detail_url</a:t>
            </a:r>
            <a:r>
              <a:rPr lang="en-US" dirty="0" smtClean="0"/>
              <a:t>, price, </a:t>
            </a:r>
            <a:r>
              <a:rPr lang="en-US" dirty="0" err="1" smtClean="0"/>
              <a:t>old_price</a:t>
            </a:r>
            <a:r>
              <a:rPr lang="en-US" dirty="0" smtClean="0"/>
              <a:t>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Product Price Cache:</a:t>
            </a:r>
          </a:p>
          <a:p>
            <a:r>
              <a:rPr lang="en-US" dirty="0" smtClean="0"/>
              <a:t>Key: </a:t>
            </a:r>
            <a:r>
              <a:rPr lang="en-US" dirty="0" err="1" smtClean="0"/>
              <a:t>detail_url</a:t>
            </a:r>
            <a:r>
              <a:rPr lang="en-US" dirty="0" smtClean="0"/>
              <a:t>, value: {</a:t>
            </a:r>
            <a:r>
              <a:rPr lang="en-US" dirty="0" err="1" smtClean="0"/>
              <a:t>product_id</a:t>
            </a:r>
            <a:r>
              <a:rPr lang="en-US" dirty="0" smtClean="0"/>
              <a:t>, </a:t>
            </a:r>
            <a:r>
              <a:rPr lang="en-US" dirty="0" err="1" smtClean="0"/>
              <a:t>last_price</a:t>
            </a:r>
            <a:r>
              <a:rPr lang="en-US" dirty="0" smtClean="0"/>
              <a:t>}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3338574" y="3961725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Price Cache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50373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464014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Monitoring Services</a:t>
            </a:r>
          </a:p>
          <a:p>
            <a:pPr algn="ctr"/>
            <a:r>
              <a:rPr lang="en-US" dirty="0" smtClean="0"/>
              <a:t>for each category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298751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3952032" y="3255909"/>
            <a:ext cx="1455336" cy="705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5" idx="2"/>
          </p:cNvCxnSpPr>
          <p:nvPr/>
        </p:nvCxnSpPr>
        <p:spPr>
          <a:xfrm flipH="1" flipV="1">
            <a:off x="5407368" y="3255909"/>
            <a:ext cx="1070298" cy="77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document 34"/>
          <p:cNvSpPr/>
          <p:nvPr/>
        </p:nvSpPr>
        <p:spPr>
          <a:xfrm>
            <a:off x="8333095" y="1957829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103800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35" idx="1"/>
          </p:cNvCxnSpPr>
          <p:nvPr/>
        </p:nvCxnSpPr>
        <p:spPr>
          <a:xfrm>
            <a:off x="6778003" y="2675522"/>
            <a:ext cx="1555092" cy="1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6732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18753" y="4760784"/>
            <a:ext cx="83607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DB: </a:t>
            </a:r>
          </a:p>
          <a:p>
            <a:endParaRPr lang="en-US" dirty="0"/>
          </a:p>
          <a:p>
            <a:r>
              <a:rPr lang="en-US" dirty="0" smtClean="0"/>
              <a:t>user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email, password, </a:t>
            </a:r>
            <a:r>
              <a:rPr lang="en-US" dirty="0" err="1" smtClean="0"/>
              <a:t>last_updated_time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user_category</a:t>
            </a:r>
            <a:r>
              <a:rPr lang="en-US" dirty="0" smtClean="0"/>
              <a:t> table</a:t>
            </a:r>
          </a:p>
          <a:p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category_id</a:t>
            </a:r>
            <a:r>
              <a:rPr lang="en-US" dirty="0" smtClean="0"/>
              <a:t>, </a:t>
            </a:r>
            <a:r>
              <a:rPr lang="en-US" dirty="0" err="1" smtClean="0"/>
              <a:t>notification_type</a:t>
            </a:r>
            <a:r>
              <a:rPr lang="en-US" dirty="0" smtClean="0"/>
              <a:t> (0: instant, 1: daily)</a:t>
            </a:r>
          </a:p>
        </p:txBody>
      </p:sp>
      <p:sp>
        <p:nvSpPr>
          <p:cNvPr id="16" name="Magnetic Disk 15"/>
          <p:cNvSpPr/>
          <p:nvPr/>
        </p:nvSpPr>
        <p:spPr>
          <a:xfrm>
            <a:off x="4793909" y="36391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50373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3464014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Notification Service</a:t>
            </a:r>
          </a:p>
        </p:txBody>
      </p:sp>
      <p:sp>
        <p:nvSpPr>
          <p:cNvPr id="50" name="Multidocument 49"/>
          <p:cNvSpPr/>
          <p:nvPr/>
        </p:nvSpPr>
        <p:spPr>
          <a:xfrm>
            <a:off x="298751" y="1401431"/>
            <a:ext cx="1805049" cy="145702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Reduction Queue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5407367" y="3255909"/>
            <a:ext cx="1" cy="383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3"/>
            <a:endCxn id="38" idx="1"/>
          </p:cNvCxnSpPr>
          <p:nvPr/>
        </p:nvCxnSpPr>
        <p:spPr>
          <a:xfrm flipV="1">
            <a:off x="2103800" y="2119123"/>
            <a:ext cx="1360214" cy="1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6778003" y="2672766"/>
            <a:ext cx="1427006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786013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479492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205009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Daily Notification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Offline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6444" y="2095134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Magnetic Disk 15"/>
          <p:cNvSpPr/>
          <p:nvPr/>
        </p:nvSpPr>
        <p:spPr>
          <a:xfrm>
            <a:off x="5393621" y="468031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50085" y="1798885"/>
            <a:ext cx="2741271" cy="1160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063726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Notification Service</a:t>
            </a:r>
          </a:p>
        </p:txBody>
      </p:sp>
      <p:cxnSp>
        <p:nvCxnSpPr>
          <p:cNvPr id="20" name="Straight Arrow Connector 19"/>
          <p:cNvCxnSpPr>
            <a:stCxn id="5" idx="2"/>
            <a:endCxn id="16" idx="1"/>
          </p:cNvCxnSpPr>
          <p:nvPr/>
        </p:nvCxnSpPr>
        <p:spPr>
          <a:xfrm flipH="1">
            <a:off x="6007079" y="3255909"/>
            <a:ext cx="1" cy="1424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21" idx="1"/>
          </p:cNvCxnSpPr>
          <p:nvPr/>
        </p:nvCxnSpPr>
        <p:spPr>
          <a:xfrm flipV="1">
            <a:off x="7377715" y="2672766"/>
            <a:ext cx="827294" cy="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786013" y="2672766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479492" y="2404633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205009" y="2095134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Email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4338" y="1556135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Notification Service For Each Category</a:t>
            </a:r>
          </a:p>
        </p:txBody>
      </p:sp>
      <p:cxnSp>
        <p:nvCxnSpPr>
          <p:cNvPr id="10" name="Straight Arrow Connector 9"/>
          <p:cNvCxnSpPr>
            <a:stCxn id="17" idx="3"/>
            <a:endCxn id="38" idx="1"/>
          </p:cNvCxnSpPr>
          <p:nvPr/>
        </p:nvCxnSpPr>
        <p:spPr>
          <a:xfrm flipV="1">
            <a:off x="3235609" y="2119123"/>
            <a:ext cx="828117" cy="1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6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Subscription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6527"/>
            <a:ext cx="12192000" cy="6001474"/>
          </a:xfrm>
        </p:spPr>
        <p:txBody>
          <a:bodyPr/>
          <a:lstStyle/>
          <a:p>
            <a:r>
              <a:rPr lang="en-US" dirty="0" smtClean="0"/>
              <a:t>Online 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020" y="4454203"/>
            <a:ext cx="202565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Service:</a:t>
            </a:r>
          </a:p>
          <a:p>
            <a:endParaRPr lang="en-US" dirty="0"/>
          </a:p>
          <a:p>
            <a:r>
              <a:rPr lang="en-US" dirty="0" err="1" smtClean="0"/>
              <a:t>createUser</a:t>
            </a:r>
            <a:endParaRPr lang="en-US" dirty="0" smtClean="0"/>
          </a:p>
          <a:p>
            <a:r>
              <a:rPr lang="en-US" dirty="0" err="1" smtClean="0"/>
              <a:t>updateUser</a:t>
            </a:r>
            <a:endParaRPr lang="en-US" dirty="0" smtClean="0"/>
          </a:p>
          <a:p>
            <a:r>
              <a:rPr lang="en-US" dirty="0" err="1" smtClean="0"/>
              <a:t>getAllCategories</a:t>
            </a:r>
            <a:endParaRPr lang="en-US" dirty="0" smtClean="0"/>
          </a:p>
          <a:p>
            <a:r>
              <a:rPr lang="en-US" dirty="0" err="1" smtClean="0"/>
              <a:t>createSubscription</a:t>
            </a:r>
            <a:endParaRPr lang="en-US" dirty="0" smtClean="0"/>
          </a:p>
          <a:p>
            <a:r>
              <a:rPr lang="en-US" dirty="0" err="1" smtClean="0"/>
              <a:t>updateSubscription</a:t>
            </a:r>
            <a:endParaRPr lang="en-US" dirty="0" smtClean="0"/>
          </a:p>
          <a:p>
            <a:r>
              <a:rPr lang="en-US" dirty="0" err="1" smtClean="0"/>
              <a:t>deleteSubscription</a:t>
            </a:r>
            <a:endParaRPr lang="en-US" dirty="0"/>
          </a:p>
        </p:txBody>
      </p:sp>
      <p:sp>
        <p:nvSpPr>
          <p:cNvPr id="16" name="Magnetic Disk 15"/>
          <p:cNvSpPr/>
          <p:nvPr/>
        </p:nvSpPr>
        <p:spPr>
          <a:xfrm>
            <a:off x="5393621" y="3469033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DB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63726" y="1541491"/>
            <a:ext cx="2741271" cy="115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Service</a:t>
            </a:r>
          </a:p>
        </p:txBody>
      </p:sp>
      <p:cxnSp>
        <p:nvCxnSpPr>
          <p:cNvPr id="20" name="Straight Arrow Connector 19"/>
          <p:cNvCxnSpPr>
            <a:stCxn id="38" idx="2"/>
            <a:endCxn id="16" idx="1"/>
          </p:cNvCxnSpPr>
          <p:nvPr/>
        </p:nvCxnSpPr>
        <p:spPr>
          <a:xfrm>
            <a:off x="5434362" y="2696755"/>
            <a:ext cx="572717" cy="772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Callout 3"/>
          <p:cNvSpPr/>
          <p:nvPr/>
        </p:nvSpPr>
        <p:spPr>
          <a:xfrm>
            <a:off x="536249" y="1234173"/>
            <a:ext cx="1638794" cy="172192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3677" y="2071145"/>
            <a:ext cx="1890049" cy="2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/>
          <p:cNvSpPr/>
          <p:nvPr/>
        </p:nvSpPr>
        <p:spPr>
          <a:xfrm>
            <a:off x="3598979" y="3484524"/>
            <a:ext cx="1226916" cy="1055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 DB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38" idx="2"/>
            <a:endCxn id="22" idx="1"/>
          </p:cNvCxnSpPr>
          <p:nvPr/>
        </p:nvCxnSpPr>
        <p:spPr>
          <a:xfrm flipH="1">
            <a:off x="4212437" y="2696755"/>
            <a:ext cx="1221925" cy="787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75842" y="2320762"/>
            <a:ext cx="1987884" cy="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url</a:t>
            </a:r>
            <a:r>
              <a:rPr lang="en-US" dirty="0"/>
              <a:t>: </a:t>
            </a:r>
            <a:r>
              <a:rPr lang="en-US" dirty="0"/>
              <a:t>https://</a:t>
            </a:r>
            <a:r>
              <a:rPr lang="en-US" dirty="0" err="1"/>
              <a:t>www.amazon.com</a:t>
            </a:r>
            <a:r>
              <a:rPr lang="en-US" dirty="0"/>
              <a:t>/s/ref=nb_sb_noss_2?url=search-alias=</a:t>
            </a:r>
            <a:r>
              <a:rPr lang="en-US" dirty="0" err="1"/>
              <a:t>aps&amp;field-keywords</a:t>
            </a:r>
            <a:r>
              <a:rPr lang="en-US" dirty="0"/>
              <a:t>=-12345</a:t>
            </a:r>
            <a:endParaRPr lang="en-US" dirty="0" smtClean="0"/>
          </a:p>
          <a:p>
            <a:r>
              <a:rPr lang="en-US" dirty="0" smtClean="0"/>
              <a:t>Selector : #</a:t>
            </a:r>
            <a:r>
              <a:rPr lang="en-US" dirty="0" err="1" smtClean="0"/>
              <a:t>searchDropdownBox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option:nth-child</a:t>
            </a:r>
            <a:r>
              <a:rPr lang="en-US" dirty="0" smtClean="0"/>
              <a:t>(n), n &gt;= 2</a:t>
            </a:r>
          </a:p>
          <a:p>
            <a:r>
              <a:rPr lang="en-US" dirty="0" smtClean="0"/>
              <a:t>Get all “search-alias” as category name</a:t>
            </a:r>
          </a:p>
          <a:p>
            <a:r>
              <a:rPr lang="en-US" dirty="0"/>
              <a:t>https://</a:t>
            </a:r>
            <a:r>
              <a:rPr lang="en-US" dirty="0" err="1"/>
              <a:t>www.amazon.com</a:t>
            </a:r>
            <a:r>
              <a:rPr lang="en-US" dirty="0"/>
              <a:t>/s/ref=</a:t>
            </a:r>
            <a:r>
              <a:rPr lang="en-US" dirty="0" err="1"/>
              <a:t>nb_sb_noss?url</a:t>
            </a:r>
            <a:r>
              <a:rPr lang="en-US" dirty="0"/>
              <a:t>=search-alias</a:t>
            </a:r>
            <a:r>
              <a:rPr lang="en-US" dirty="0" smtClean="0"/>
              <a:t>=$</a:t>
            </a:r>
            <a:r>
              <a:rPr lang="en-US" dirty="0" err="1" smtClean="0"/>
              <a:t>SEARCH_ALIAS&amp;field-keywords</a:t>
            </a:r>
            <a:r>
              <a:rPr lang="en-US" dirty="0"/>
              <a:t>=-12345&amp;page</a:t>
            </a:r>
            <a:r>
              <a:rPr lang="en-US" dirty="0" smtClean="0"/>
              <a:t>=$PAGE_NO, replace the </a:t>
            </a:r>
            <a:r>
              <a:rPr lang="en-US" dirty="0" err="1" smtClean="0"/>
              <a:t>search_alias</a:t>
            </a:r>
            <a:r>
              <a:rPr lang="en-US" dirty="0" smtClean="0"/>
              <a:t>, </a:t>
            </a:r>
            <a:r>
              <a:rPr lang="en-US" dirty="0" err="1" smtClean="0"/>
              <a:t>page_no</a:t>
            </a:r>
            <a:r>
              <a:rPr lang="en-US" dirty="0" smtClean="0"/>
              <a:t> with the desired $SEARCH_ALIAS and $PAGE_NO to search for. This is the product list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Crawling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Title: get title from selector</a:t>
            </a:r>
            <a:r>
              <a:rPr lang="en-US" dirty="0"/>
              <a:t>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</a:t>
            </a:r>
            <a:r>
              <a:rPr lang="en-US" dirty="0" smtClean="0"/>
              <a:t>a, $RESULT_NO starts from 0</a:t>
            </a:r>
          </a:p>
          <a:p>
            <a:r>
              <a:rPr lang="en-US" dirty="0" smtClean="0"/>
              <a:t>Price: get aria-label from </a:t>
            </a:r>
            <a:r>
              <a:rPr lang="en-US" dirty="0"/>
              <a:t>selector: #</a:t>
            </a:r>
            <a:r>
              <a:rPr lang="en-US" dirty="0" err="1"/>
              <a:t>result</a:t>
            </a:r>
            <a:r>
              <a:rPr lang="en-US" dirty="0" err="1" smtClean="0"/>
              <a:t>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div:nth-child</a:t>
            </a:r>
            <a:r>
              <a:rPr lang="en-US" dirty="0"/>
              <a:t>(2) &gt; div.a-column.a-span7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-spacing-none &gt; a &gt; </a:t>
            </a:r>
            <a:r>
              <a:rPr lang="en-US" dirty="0" smtClean="0"/>
              <a:t>span</a:t>
            </a:r>
          </a:p>
          <a:p>
            <a:r>
              <a:rPr lang="en-US" dirty="0" err="1" smtClean="0"/>
              <a:t>Thumnail</a:t>
            </a:r>
            <a:r>
              <a:rPr lang="en-US" dirty="0"/>
              <a:t>: get </a:t>
            </a:r>
            <a:r>
              <a:rPr lang="en-US" dirty="0" err="1"/>
              <a:t>src</a:t>
            </a:r>
            <a:r>
              <a:rPr lang="en-US" dirty="0"/>
              <a:t> from selector: #</a:t>
            </a:r>
            <a:r>
              <a:rPr lang="en-US" dirty="0" err="1" smtClean="0"/>
              <a:t>result_$</a:t>
            </a:r>
            <a:r>
              <a:rPr lang="en-US" dirty="0" err="1"/>
              <a:t>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-col-left &gt; div &gt; div &gt; a &gt; </a:t>
            </a:r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 smtClean="0"/>
              <a:t>Detail_url</a:t>
            </a:r>
            <a:r>
              <a:rPr lang="en-US" dirty="0" smtClean="0"/>
              <a:t>: </a:t>
            </a:r>
            <a:r>
              <a:rPr lang="en-US" dirty="0"/>
              <a:t>get </a:t>
            </a:r>
            <a:r>
              <a:rPr lang="en-US" dirty="0" err="1" smtClean="0"/>
              <a:t>href</a:t>
            </a:r>
            <a:r>
              <a:rPr lang="en-US" dirty="0" smtClean="0"/>
              <a:t> from </a:t>
            </a:r>
            <a:r>
              <a:rPr lang="en-US" dirty="0"/>
              <a:t>selector: #</a:t>
            </a:r>
            <a:r>
              <a:rPr lang="en-US" dirty="0" smtClean="0"/>
              <a:t>result</a:t>
            </a:r>
            <a:r>
              <a:rPr lang="en-US" dirty="0"/>
              <a:t> _$RESULT_NO</a:t>
            </a:r>
            <a:r>
              <a:rPr lang="en-US" dirty="0" smtClean="0"/>
              <a:t> </a:t>
            </a:r>
            <a:r>
              <a:rPr lang="en-US" dirty="0"/>
              <a:t>&gt; div &gt; div &gt; div &gt; </a:t>
            </a:r>
            <a:r>
              <a:rPr lang="en-US" dirty="0" err="1"/>
              <a:t>div.a</a:t>
            </a:r>
            <a:r>
              <a:rPr lang="en-US" dirty="0"/>
              <a:t>-fixed-left-grid-</a:t>
            </a:r>
            <a:r>
              <a:rPr lang="en-US" dirty="0" err="1"/>
              <a:t>col.a</a:t>
            </a:r>
            <a:r>
              <a:rPr lang="en-US" dirty="0"/>
              <a:t>-col-right &gt; </a:t>
            </a:r>
            <a:r>
              <a:rPr lang="en-US" dirty="0" err="1"/>
              <a:t>div.a</a:t>
            </a:r>
            <a:r>
              <a:rPr lang="en-US" dirty="0"/>
              <a:t>-</a:t>
            </a:r>
            <a:r>
              <a:rPr lang="en-US" dirty="0" err="1"/>
              <a:t>row.a</a:t>
            </a:r>
            <a:r>
              <a:rPr lang="en-US" dirty="0"/>
              <a:t>-spacing-small &gt; </a:t>
            </a:r>
            <a:r>
              <a:rPr lang="en-US" dirty="0" err="1"/>
              <a:t>div:nth-child</a:t>
            </a:r>
            <a:r>
              <a:rPr lang="en-US" dirty="0"/>
              <a:t>(1) &gt; 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397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Category Crawling Flow</vt:lpstr>
      <vt:lpstr>Product Crawling Flow</vt:lpstr>
      <vt:lpstr>Price Monitoring Flow</vt:lpstr>
      <vt:lpstr>Instant Notification Flow</vt:lpstr>
      <vt:lpstr>Daily Notification Flow</vt:lpstr>
      <vt:lpstr>User Subscription Flow</vt:lpstr>
      <vt:lpstr>Category Crawling Detail</vt:lpstr>
      <vt:lpstr>Product Crawling Detail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27</cp:revision>
  <cp:lastPrinted>2017-05-27T20:17:11Z</cp:lastPrinted>
  <dcterms:created xsi:type="dcterms:W3CDTF">2017-05-27T16:29:41Z</dcterms:created>
  <dcterms:modified xsi:type="dcterms:W3CDTF">2017-05-30T23:28:15Z</dcterms:modified>
</cp:coreProperties>
</file>