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96A05BF-A139-4D6F-A992-B1DE9E7F6D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Equifax and cambridge analytica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tools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Gap between current research and usability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research → what is missing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 Enhancing Technologies and Limitations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31520" y="1828800"/>
            <a:ext cx="90522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Examination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Martiny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Recent events remind people that their data is not safe with third-parties.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Researchers develop tools for clients to interact  privately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gap between current research and 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99200" y="5109480"/>
            <a:ext cx="2949480" cy="1656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887440" y="5111640"/>
            <a:ext cx="2953080" cy="16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2018-11-08T09:43:04Z</dcterms:created>
  <dc:creator/>
  <dc:description/>
  <dc:language>en-US</dc:language>
  <cp:lastModifiedBy/>
  <dcterms:modified xsi:type="dcterms:W3CDTF">2018-11-08T15:32:43Z</dcterms:modified>
  <cp:revision>7</cp:revision>
  <dc:subject/>
  <dc:title/>
</cp:coreProperties>
</file>