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jpeg" ContentType="image/jpeg"/>
  <Override PartName="/ppt/media/image3.jpeg" ContentType="image/jpe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4006D0B-7725-4E58-A0E8-28965FE6971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Equifax and cambridge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analytica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 tools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Gap between current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 and usability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research →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missing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DB6DC75-A808-478F-AA94-25EACC788EC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Privacy Enhancing Technologies and Limitations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731520" y="1828800"/>
            <a:ext cx="905256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Preliminary Examination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Ian Martiny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Recent events remind people that their data is not safe with third-parties.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Researchers develop tools for clients to interact  privately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is a gap between current research and usability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799200" y="5109480"/>
            <a:ext cx="2949840" cy="165708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5887440" y="5111640"/>
            <a:ext cx="2953440" cy="165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2018-11-08T09:43:04Z</dcterms:created>
  <dc:creator/>
  <dc:description/>
  <dc:language>en-US</dc:language>
  <cp:lastModifiedBy/>
  <dcterms:modified xsi:type="dcterms:W3CDTF">2018-11-08T15:05:16Z</dcterms:modified>
  <cp:revision>6</cp:revision>
  <dc:subject/>
  <dc:title/>
</cp:coreProperties>
</file>