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9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7.png" ContentType="image/png"/>
  <Override PartName="/ppt/media/image16.png" ContentType="image/png"/>
  <Override PartName="/ppt/media/image15.png" ContentType="image/png"/>
  <Override PartName="/ppt/media/image13.png" ContentType="image/png"/>
  <Override PartName="/ppt/media/image12.png" ContentType="image/png"/>
  <Override PartName="/ppt/media/image11.jpeg" ContentType="image/jpe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9.jpeg" ContentType="image/jpeg"/>
  <Override PartName="/ppt/media/image7.png" ContentType="image/png"/>
  <Override PartName="/ppt/media/image14.png" ContentType="image/png"/>
  <Override PartName="/ppt/media/image10.jpeg" ContentType="image/jpeg"/>
  <Override PartName="/ppt/media/image8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F0FF429-0ED2-48F0-A32A-6E8186C4C6F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5400" cy="45237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Equifax and cambridge analytica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Research tools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Gap between current research and usability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Current research → what is missing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Talk will follow paper: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Privacy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Computation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Differential Privacy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Discussion of future work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4524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 types of PIR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Computational PIR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Single server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trusted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Homomorphic encryption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Information Theoretic PIR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Multiple non-colluding servers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Clients must trust this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Various threat models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Locally construct answer based on responses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4524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to privately query if your contacts are in a database?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PIR is expensive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Combine PIR with: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PSI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Does client and server have same info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state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infrequent long computations speed up queries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4524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Presence discovery deals with how to discover who is online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PIR being expensive depends on context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DP5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databases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 large database queried infrequently, once per day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one small database queried every few minutes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5099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Trade-off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Tor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million users daily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traffic analysis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compromised nodes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Vuvuzela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68,000 mess/s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million users 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37s latency 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mixnets and dead drops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Dissent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DC-Nets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5000 simultaneous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Both act under anytrust model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840" cy="48160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 entities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Hospital Example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Ideally a trusted third party would take both data sets, perform the computation, report results which everyone would trust, and delete the data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Real world schemes must prove they are just as secure as the ideal world, i.e. proving that attacks on their scheme would lead to attacks on the ideal world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 practical implementation leverages Shamir secret sharing to compute market prices on an auction without participants having to announce all prices, only winners.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37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Privacy Enhancing Technologies and Limitations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731520" y="1828800"/>
            <a:ext cx="9050400" cy="7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Preliminary Examination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Ian Martiny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Recent events remind people that their data is not safe with third-parties.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Researchers develop tools for clients to interact  privately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There is a gap between current research and usability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799200" y="5109480"/>
            <a:ext cx="2947680" cy="165492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5887440" y="5111640"/>
            <a:ext cx="2951280" cy="165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Privacy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640080" y="1828800"/>
            <a:ext cx="8411040" cy="191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Overall goal is privacy or anonymity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Users want services but don’t trust service providers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3840480" y="4572000"/>
            <a:ext cx="4275000" cy="281376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1920240" y="2131560"/>
            <a:ext cx="6307920" cy="2256120"/>
          </a:xfrm>
          <a:prstGeom prst="rect">
            <a:avLst/>
          </a:prstGeom>
          <a:ln>
            <a:noFill/>
          </a:ln>
        </p:spPr>
      </p:pic>
      <p:sp>
        <p:nvSpPr>
          <p:cNvPr id="159" name="CustomShape 1"/>
          <p:cNvSpPr/>
          <p:nvPr/>
        </p:nvSpPr>
        <p:spPr>
          <a:xfrm>
            <a:off x="504000" y="301320"/>
            <a:ext cx="90705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Private Information Retrieval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Computational PIR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Information Theoretic PIR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4000" y="301320"/>
            <a:ext cx="90705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Contact Discovery (Applied PIR)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Need to know which of your contacts use a service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theory could use PIR, but too expensive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Combine PIR with other methods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PSI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Statefulness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000" y="301320"/>
            <a:ext cx="90705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Presence Discovery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Context of PIR being “expensive”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often is the database queried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large is that database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Indirection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One large database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One small database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7680960" y="3393000"/>
            <a:ext cx="1713240" cy="227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04000" y="301320"/>
            <a:ext cx="90705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Anonymous Communication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Trade off between scalability and anonymity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478440" y="2489400"/>
            <a:ext cx="2538000" cy="1532880"/>
          </a:xfrm>
          <a:prstGeom prst="rect">
            <a:avLst/>
          </a:prstGeom>
          <a:ln>
            <a:noFill/>
          </a:ln>
        </p:spPr>
      </p:pic>
      <p:pic>
        <p:nvPicPr>
          <p:cNvPr id="169" name="" descr=""/>
          <p:cNvPicPr/>
          <p:nvPr/>
        </p:nvPicPr>
        <p:blipFill>
          <a:blip r:embed="rId2"/>
          <a:stretch/>
        </p:blipFill>
        <p:spPr>
          <a:xfrm>
            <a:off x="3639600" y="2487240"/>
            <a:ext cx="2540880" cy="1535040"/>
          </a:xfrm>
          <a:prstGeom prst="rect">
            <a:avLst/>
          </a:prstGeom>
          <a:ln>
            <a:noFill/>
          </a:ln>
        </p:spPr>
      </p:pic>
      <p:pic>
        <p:nvPicPr>
          <p:cNvPr id="170" name="" descr=""/>
          <p:cNvPicPr/>
          <p:nvPr/>
        </p:nvPicPr>
        <p:blipFill>
          <a:blip r:embed="rId3"/>
          <a:stretch/>
        </p:blipFill>
        <p:spPr>
          <a:xfrm>
            <a:off x="6736320" y="2423520"/>
            <a:ext cx="2101680" cy="214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4000" y="301320"/>
            <a:ext cx="90705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04000" y="301320"/>
            <a:ext cx="90705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Secure Computation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Computation without sharing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Ideal world has honest and competent third party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Real world needs to prove just as secure as ideal world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2560320" y="4170240"/>
            <a:ext cx="4951080" cy="3376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2018-11-08T09:43:04Z</dcterms:created>
  <dc:creator/>
  <dc:description/>
  <dc:language>en-US</dc:language>
  <cp:lastModifiedBy/>
  <dcterms:modified xsi:type="dcterms:W3CDTF">2018-11-14T15:41:53Z</dcterms:modified>
  <cp:revision>21</cp:revision>
  <dc:subject/>
  <dc:title/>
</cp:coreProperties>
</file>