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10.png" ContentType="image/png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FFD5A8E-4691-4936-89BF-49171DD8106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Equifax and cambridge analytica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tools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Gap between current research and usability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research → what is missing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 will follow paper: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Privacy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Differential Privacy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 of future work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types of PIR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 PIR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server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trusted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Homomorphic encryption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Theoretic PIR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non-colluding servers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must trust this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threat models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Locally construct answer based on responses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privately query if your contacts are in a database?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PIR is expensive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PIR with: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client and server have same info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state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infrequent long computations speed up queries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Privacy Enhancing Technologies and Limitations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1828800"/>
            <a:ext cx="905148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Preliminary Examination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Ian Martiny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Recent events remind people that their data is not safe with third-parties.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Researchers develop tools for clients to interact  privately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gap between current research and usability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99200" y="5109480"/>
            <a:ext cx="2948760" cy="16560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887440" y="5111640"/>
            <a:ext cx="2952360" cy="165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40080" y="1828800"/>
            <a:ext cx="8412120" cy="19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 goal is privacy or anonymity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 want services but don’t trust service providers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840480" y="4572000"/>
            <a:ext cx="4276080" cy="28148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920240" y="2131560"/>
            <a:ext cx="6309000" cy="225720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 PIR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Theoretic PIR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 Discovery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know which of your contacts use a service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theory could use PIR, but too expensive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PIR with other methods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Statefulness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2018-11-08T09:43:04Z</dcterms:created>
  <dc:creator/>
  <dc:description/>
  <dc:language>en-US</dc:language>
  <cp:lastModifiedBy/>
  <dcterms:modified xsi:type="dcterms:W3CDTF">2018-11-13T15:35:45Z</dcterms:modified>
  <cp:revision>15</cp:revision>
  <dc:subject/>
  <dc:title/>
</cp:coreProperties>
</file>