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49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7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6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471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9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01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19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48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49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312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8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8DEF-D232-4EEB-BEB8-0162821421D7}" type="datetimeFigureOut">
              <a:rPr lang="en-IE" smtClean="0"/>
              <a:t>12/06/2014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9BA-E7F2-43D3-BDCF-BA416D9C0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95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ibrary.umass.edu/assets/News/2012/Digital-inf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0"/>
            <a:ext cx="98285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waynebarry.com/blog/wp-content/uploads/2013/03/The-Thinke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BC3E7"/>
              </a:clrFrom>
              <a:clrTo>
                <a:srgbClr val="9BC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7687" y="260648"/>
            <a:ext cx="7996841" cy="6595463"/>
          </a:xfrm>
          <a:prstGeom prst="rect">
            <a:avLst/>
          </a:prstGeom>
          <a:noFill/>
          <a:effectLst>
            <a:outerShdw blurRad="127000" dist="127000" dir="8100000" algn="tr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McGrath</dc:creator>
  <cp:lastModifiedBy>Ian McGrath</cp:lastModifiedBy>
  <cp:revision>2</cp:revision>
  <dcterms:created xsi:type="dcterms:W3CDTF">2014-06-12T14:42:54Z</dcterms:created>
  <dcterms:modified xsi:type="dcterms:W3CDTF">2014-06-12T14:54:00Z</dcterms:modified>
</cp:coreProperties>
</file>