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7" r:id="rId4"/>
    <p:sldId id="266" r:id="rId5"/>
    <p:sldId id="268" r:id="rId6"/>
    <p:sldId id="265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9A46B-0B4F-A894-39C7-BDEDA11ED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A1FFC4-D65B-6C7E-6E26-7597C111D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8DC27-EE64-B13B-6648-33C49A22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5180-D97A-4BCE-B37D-A6E4D0396772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2D2B45-67D9-8E8A-5CC9-D0B537CF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FBE1D-6C9D-9EA8-C0EB-8AA950B8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4021-AB13-4DC2-9D9F-3204E845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31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F5BAA-1605-819A-CD99-DF99B256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A2EC3B-3DFE-6230-6E6C-90BE7A5A9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AB3AD6-FCC9-C4EA-6250-05667084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5180-D97A-4BCE-B37D-A6E4D0396772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2DFEB-2F30-1A7B-1BB3-7FA79A9F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F9231A-9853-95CE-D1E8-C8A165CE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4021-AB13-4DC2-9D9F-3204E845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97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F183B0-7F8B-6F57-E158-515AF61F0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82AA5D-8A27-7C1B-6F73-49824F300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F5958-AF61-A811-485E-7E4E8DBC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5180-D97A-4BCE-B37D-A6E4D0396772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B54AB-46AE-0A7B-5EF3-85EA753F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F2CA49-7AFC-65E9-7EFC-A11153D9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4021-AB13-4DC2-9D9F-3204E845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779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247C5-BE39-81F8-FC68-85211354B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8031C9-D029-5E67-253A-B93DF4C95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7A078-754C-DE81-6F50-9848F4DE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537BF-9F85-1554-E02C-6B521B34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EB4F0-A710-18DB-1909-ACE6A91A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822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9B8A9-BD43-3E04-B65D-CF2F6BA5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473F2-4002-D689-FE11-C4A55E433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9174C-49BA-EDD6-2B72-80415959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CD024-51E5-1A0C-70A9-1FB6F3AE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0510C-CEB6-F09D-BD0B-07F7EED4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19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593A4-C9B9-607F-E43E-14082E81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17235B-8A79-389F-D332-8DF32C694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B9A3B-1888-3874-1710-55924936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BEB21-BF0D-06C3-732D-BEB2CFD5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1253F-107F-45AF-D7D6-3985318C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514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70361-6DFA-965E-9854-173DA6CF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92CAA-F67C-E6B3-0088-B40DBD497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B25C5D-4953-CD77-BDA6-E9C263A96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CAA032-C549-A88E-1303-E2F99244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504254-F144-55EB-065E-9C88AE81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88CD6C-EA4D-5C3B-A11A-FB322FA6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064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D1478-D39C-2D16-B3CF-4B9A9B5FD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7BD6B5-327A-2157-E3B6-9C8B594E6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DE04B0-576A-1B02-84CA-1D59E3F18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91049F-7F38-56D5-0077-A30CBAC5E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0C6518-6D3E-4D45-EA1D-33DF39DB4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21F289-E553-A102-BB86-0EC2DBA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7531BC-F901-ACDA-B28C-48620B77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A8E607-8EA6-44D9-913C-1A67B973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121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E2B6C-405A-9388-C1EF-B9E625C1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1BE605-DE38-9467-2D9A-459A1D6C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BCF3B-5361-FB1F-245C-922ECC4B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EE14AF-05D4-12B6-A626-56EA33A3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456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817B84-18C7-2749-A96E-53480F4D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EC4838-873C-D63F-1B30-C93FD46E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90A06B-28CF-9340-584F-89D2A168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791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97CE4-4AEA-3C43-BC82-D953A19C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72760-CBE3-FC96-0AD3-E850966E4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37A157-2C06-D93B-CB8A-4CDEFD02A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B05A78-0195-F159-5480-FC9C66DC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AE5727-7C86-2B02-3D7F-B995B460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EF816F-E5B8-89D8-421A-7BD5301D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3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83A23-2E1C-73AA-9FBA-0CB6899F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14A594-D802-82A6-215C-CD714758F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767541-D04E-DFE1-0570-901F14DC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5180-D97A-4BCE-B37D-A6E4D0396772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E15751-D97A-F6D9-CD2E-6BBC5CD2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10B47-63D0-E854-626C-73C909CB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4021-AB13-4DC2-9D9F-3204E845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460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5AC1E-DED4-8BA1-95FC-C2B06E32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40C12F-4C17-C69E-E35C-1136C491C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0D659F-1952-9D00-6A1E-EE74AD61B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EE739-FBC9-6A69-9825-6BDC9EB1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C5E5D4-B995-B690-CEFA-7708951E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889EB5-9086-7DA8-F0AC-51548B77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43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D0C2F-0668-37BF-CED5-C04E25D4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D6D715-6196-0F77-4827-9A7F603BE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84FB53-2760-1F22-22BC-A602FDBC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71E24-8543-882A-02D2-549C77FF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DAD4B-CEA5-23A8-B022-4A0EF5C4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951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50C0B0-8712-700E-0FFA-1671EF4AF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B14693-66D5-A821-5C52-591958BAD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FB087-5E65-8221-F848-9770480A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3270-C2B4-49EF-999C-6AE0D2734B13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24AEDA-7225-D401-3E13-CABAC041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9EDDF-BD61-E708-FC6B-37948591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43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08C3A-2363-F181-FBEC-BDEA8F1B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21851F-AB7B-7B4B-D460-8C804A31D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562F2-67E9-BEC9-B05C-3A470307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5180-D97A-4BCE-B37D-A6E4D0396772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61790-D4E3-8722-34D5-DD1326E4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55C633-18C2-45E7-95A8-74893BF2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4021-AB13-4DC2-9D9F-3204E845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4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27AB7-0ED9-5BD9-1F0B-CAE3B301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75A0C-6ACC-A0B9-C910-447E3A919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3A7C21-4A80-275F-91CF-26C1D174E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DC3DCA-383F-53A0-2D1A-E888C20E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5180-D97A-4BCE-B37D-A6E4D0396772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22F9F4-B6ED-BDC6-BABE-F1BAB171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B0B44E-066A-6E9C-3BAE-32AF21B9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4021-AB13-4DC2-9D9F-3204E845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21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0819C-D419-FAA7-965B-415941FD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89914A-8B7B-63A2-4A54-D22745E60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6E102E-B76D-FC03-9F2D-CF9171DE9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D3E611-08B6-226C-A037-31918C92C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9080B6-F25B-FD90-DD52-42EB7CE65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E69BA3-831C-E58E-782B-E5FD5433C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5180-D97A-4BCE-B37D-A6E4D0396772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4A9F47-206E-6418-9813-C351B328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9EE02A-B41B-3CB8-B7A9-EB74C8FE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4021-AB13-4DC2-9D9F-3204E845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84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7CD7C-C276-9A3B-A6F9-8DA0B511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053376-41B3-C7B8-4678-07030D16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5180-D97A-4BCE-B37D-A6E4D0396772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7E0567-3919-E9AC-EEF7-EDA221AB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0E1B09-6999-318C-5E9E-558C7458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4021-AB13-4DC2-9D9F-3204E845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A058BC-8EAB-1016-80E2-1D9EE2AB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5180-D97A-4BCE-B37D-A6E4D0396772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C92952-A065-FEFF-1007-EC2E4EDF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905B3D-8EB0-8698-F075-0F570EC2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4021-AB13-4DC2-9D9F-3204E845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44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FCB25-9B34-CD82-C359-9A213B3F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654AF4-E463-2A1F-7C5E-053A8494F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0C666E-8AD5-AFFA-9DA8-67C3A7584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1A6302-2DDE-4BDD-DF50-4264C548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5180-D97A-4BCE-B37D-A6E4D0396772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A24DEA-8FF6-2881-57B4-F0200861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05A3FF-10D3-2EF9-0C92-9E710900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4021-AB13-4DC2-9D9F-3204E845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82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9E2F3-FEF0-A9AA-5706-4E15AC12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757206-F435-F174-A0FC-FB50978C0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058021-4750-675D-139E-29D5651D6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561132-F264-B92B-8486-88C50DFA8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5180-D97A-4BCE-B37D-A6E4D0396772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866646-D2C6-FAB1-DAE7-4A7B095D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A33C35-A8DE-DE22-A531-686C8AF8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4021-AB13-4DC2-9D9F-3204E845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43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7E1E24-6B00-4A3A-C3E1-4D48B387E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10CB5D-BE23-7166-FC9D-F17D10136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E0EC5-152F-BF16-F7A6-93C30D64B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365180-D97A-4BCE-B37D-A6E4D0396772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820AE-938B-2F45-27C9-928E76083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0FAF7C-BB66-3FAD-8E91-D4F0404DE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354021-AB13-4DC2-9D9F-3204E8458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46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B527DE-BC75-7674-0F4F-7C71133E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C139CE-3C5F-9FF7-D0DC-4E0FA98F4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B698E-A556-2AA1-1031-3D7C169D1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A3270-C2B4-49EF-999C-6AE0D2734B13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21F9B-BDA1-E76C-E2C0-EF16B234B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DF63A-3977-8737-ADED-C0B1741E0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4040D-68C5-4302-A45D-6AF7F1C98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69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ym174@duke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EBF3A-9B5B-CC39-3ABB-F601A0490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Verse Into Vision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D6C168-08C1-3D66-51B9-6B00FBAA3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Yantao Mei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Class of 2024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1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37EAB-E4C0-2B4A-F8BE-D444A69F1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zh-CN" alt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DB71E1-ED00-6AB6-4069-86AD65AB52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01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8000E-14B6-8D0A-583A-F22419EA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System Framework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6B1D85-407C-ABA1-8D71-631CFA9B3488}"/>
              </a:ext>
            </a:extLst>
          </p:cNvPr>
          <p:cNvGrpSpPr>
            <a:grpSpLocks noChangeAspect="1"/>
          </p:cNvGrpSpPr>
          <p:nvPr/>
        </p:nvGrpSpPr>
        <p:grpSpPr>
          <a:xfrm>
            <a:off x="669017" y="2090998"/>
            <a:ext cx="10853966" cy="3825934"/>
            <a:chOff x="1514715" y="1920239"/>
            <a:chExt cx="9803885" cy="3455789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9B110E9-4C67-7AEB-DE1F-8B988D32B522}"/>
                </a:ext>
              </a:extLst>
            </p:cNvPr>
            <p:cNvGrpSpPr/>
            <p:nvPr/>
          </p:nvGrpSpPr>
          <p:grpSpPr>
            <a:xfrm>
              <a:off x="3267380" y="1920239"/>
              <a:ext cx="6343979" cy="3455789"/>
              <a:chOff x="3267381" y="1920239"/>
              <a:chExt cx="5922340" cy="3455789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9AD2897-053F-C6DA-75E4-FE5A1F787A84}"/>
                  </a:ext>
                </a:extLst>
              </p:cNvPr>
              <p:cNvSpPr/>
              <p:nvPr/>
            </p:nvSpPr>
            <p:spPr>
              <a:xfrm>
                <a:off x="3267381" y="1920239"/>
                <a:ext cx="5922340" cy="345578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DF48D258-6784-94C0-0EA8-232DB0B44FDB}"/>
                  </a:ext>
                </a:extLst>
              </p:cNvPr>
              <p:cNvSpPr/>
              <p:nvPr/>
            </p:nvSpPr>
            <p:spPr>
              <a:xfrm>
                <a:off x="3697541" y="2985441"/>
                <a:ext cx="1307133" cy="170385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NLP Translation Model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535070AB-63C3-A4B2-3840-2C430EA8B6F6}"/>
                  </a:ext>
                </a:extLst>
              </p:cNvPr>
              <p:cNvSpPr/>
              <p:nvPr/>
            </p:nvSpPr>
            <p:spPr>
              <a:xfrm>
                <a:off x="5627251" y="2985440"/>
                <a:ext cx="1307133" cy="170385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Unify format</a:t>
                </a: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40F30AF6-0DB7-EA4C-CA91-99E6C86A80A4}"/>
                  </a:ext>
                </a:extLst>
              </p:cNvPr>
              <p:cNvSpPr/>
              <p:nvPr/>
            </p:nvSpPr>
            <p:spPr>
              <a:xfrm>
                <a:off x="7556960" y="3030411"/>
                <a:ext cx="1307133" cy="170384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Drawing Model</a:t>
                </a:r>
              </a:p>
            </p:txBody>
          </p: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3BB7F4E8-0CEA-FC92-4A7E-ABDA00865105}"/>
                  </a:ext>
                </a:extLst>
              </p:cNvPr>
              <p:cNvCxnSpPr>
                <a:cxnSpLocks/>
                <a:stCxn id="27" idx="3"/>
                <a:endCxn id="28" idx="1"/>
              </p:cNvCxnSpPr>
              <p:nvPr/>
            </p:nvCxnSpPr>
            <p:spPr>
              <a:xfrm flipV="1">
                <a:off x="5004674" y="3837369"/>
                <a:ext cx="622577" cy="1"/>
              </a:xfrm>
              <a:prstGeom prst="straightConnector1">
                <a:avLst/>
              </a:prstGeom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F64CEDCE-AFC2-5BD7-4D75-997B06E799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34384" y="3829676"/>
                <a:ext cx="622576" cy="1"/>
              </a:xfrm>
              <a:prstGeom prst="straightConnector1">
                <a:avLst/>
              </a:prstGeom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82722BA3-D313-CBEB-0869-C7608DA2E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381" y="3827157"/>
                <a:ext cx="430160" cy="0"/>
              </a:xfrm>
              <a:prstGeom prst="straightConnector1">
                <a:avLst/>
              </a:prstGeom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1350019C-D1F7-AD8C-3DD7-5022F2103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4093" y="3804319"/>
                <a:ext cx="325628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442761E-AF16-6BE8-8D18-B15E336B5560}"/>
                </a:ext>
              </a:extLst>
            </p:cNvPr>
            <p:cNvSpPr/>
            <p:nvPr/>
          </p:nvSpPr>
          <p:spPr>
            <a:xfrm>
              <a:off x="1514715" y="3388820"/>
              <a:ext cx="1282630" cy="830997"/>
            </a:xfrm>
            <a:prstGeom prst="rect">
              <a:avLst/>
            </a:prstGeom>
            <a:noFill/>
            <a:ln w="25400">
              <a:solidFill>
                <a:schemeClr val="dk1">
                  <a:shade val="15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Chinese Poetry</a:t>
              </a:r>
              <a:endParaRPr kumimoji="0" lang="zh-CN" altLang="en-US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FA28F21-3498-9BAF-7CAF-F4B27C469B18}"/>
                </a:ext>
              </a:extLst>
            </p:cNvPr>
            <p:cNvCxnSpPr>
              <a:cxnSpLocks/>
            </p:cNvCxnSpPr>
            <p:nvPr/>
          </p:nvCxnSpPr>
          <p:spPr>
            <a:xfrm>
              <a:off x="2821848" y="3827157"/>
              <a:ext cx="4455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5D84F99-4E51-0999-31DF-8CC3DE335FDB}"/>
                </a:ext>
              </a:extLst>
            </p:cNvPr>
            <p:cNvSpPr txBox="1"/>
            <p:nvPr/>
          </p:nvSpPr>
          <p:spPr>
            <a:xfrm>
              <a:off x="3447357" y="2178482"/>
              <a:ext cx="6096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User Interface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73AEEEC-A408-B8D8-413D-AEC387ED0BCF}"/>
                </a:ext>
              </a:extLst>
            </p:cNvPr>
            <p:cNvSpPr/>
            <p:nvPr/>
          </p:nvSpPr>
          <p:spPr>
            <a:xfrm>
              <a:off x="10035970" y="3411658"/>
              <a:ext cx="1282630" cy="830997"/>
            </a:xfrm>
            <a:prstGeom prst="rect">
              <a:avLst/>
            </a:prstGeom>
            <a:noFill/>
            <a:ln w="25400">
              <a:solidFill>
                <a:schemeClr val="dk1">
                  <a:shade val="15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Image Output</a:t>
              </a:r>
              <a:endParaRPr kumimoji="0" lang="zh-CN" altLang="en-US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CC4F792F-544A-0469-5869-F8051ED45907}"/>
                </a:ext>
              </a:extLst>
            </p:cNvPr>
            <p:cNvCxnSpPr>
              <a:cxnSpLocks/>
            </p:cNvCxnSpPr>
            <p:nvPr/>
          </p:nvCxnSpPr>
          <p:spPr>
            <a:xfrm>
              <a:off x="9611359" y="3804318"/>
              <a:ext cx="445533" cy="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860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77708-D37D-328E-29BF-0AF0D562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9FE8E-6335-D2B6-5D29-3C0870D55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Web tool: Verse Into Vision</a:t>
            </a:r>
          </a:p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Works collection of Wang Wei’s poetry: In Poetry, Paintings; In Paintings, Poetry – 1053 images for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351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poems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Online gallery for the works collection</a:t>
            </a:r>
          </a:p>
        </p:txBody>
      </p:sp>
    </p:spTree>
    <p:extLst>
      <p:ext uri="{BB962C8B-B14F-4D97-AF65-F5344CB8AC3E}">
        <p14:creationId xmlns:p14="http://schemas.microsoft.com/office/powerpoint/2010/main" val="424892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D7F68-AB06-0F9F-66A1-C2252290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Discussions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37790-5A3D-87CB-B92A-006F9B421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2668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Research Question: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Can machine interpret Chinese poetry?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Approaches: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Machine Learning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Semiology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Semantics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Information Theory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Check the Poster and Paper for detailed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288294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2C624-0659-F81C-A070-7172A231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6562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Acknowledgement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143425-D7E5-2917-2384-6DC7DAD2B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7062"/>
            <a:ext cx="10515600" cy="1111539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Mentor: Prof. Benjamin Bacon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My friends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C5523E7-51EE-CE10-842C-40376635E31C}"/>
              </a:ext>
            </a:extLst>
          </p:cNvPr>
          <p:cNvSpPr txBox="1">
            <a:spLocks/>
          </p:cNvSpPr>
          <p:nvPr/>
        </p:nvSpPr>
        <p:spPr>
          <a:xfrm>
            <a:off x="838200" y="4461163"/>
            <a:ext cx="10515600" cy="73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Contact Information: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ym174@duke.edu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719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108</Words>
  <Application>Microsoft Office PowerPoint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1_Office 主题​​</vt:lpstr>
      <vt:lpstr>Verse Into Vision</vt:lpstr>
      <vt:lpstr>Demo</vt:lpstr>
      <vt:lpstr>System Framework</vt:lpstr>
      <vt:lpstr>Outcome</vt:lpstr>
      <vt:lpstr>Discussions</vt:lpstr>
      <vt:lpstr>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Verse Into Vision</dc:title>
  <dc:creator>岩焘 梅</dc:creator>
  <cp:lastModifiedBy>岩焘 梅</cp:lastModifiedBy>
  <cp:revision>3</cp:revision>
  <dcterms:created xsi:type="dcterms:W3CDTF">2024-03-17T08:04:28Z</dcterms:created>
  <dcterms:modified xsi:type="dcterms:W3CDTF">2024-03-17T09:29:48Z</dcterms:modified>
</cp:coreProperties>
</file>