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Lst>
  <p:sldSz cx="21599525" cy="32399288"/>
  <p:notesSz cx="7010400" cy="9296400"/>
  <p:defaultTextStyle>
    <a:defPPr>
      <a:defRPr lang="en-US"/>
    </a:defPPr>
    <a:lvl1pPr marL="0" algn="l" defTabSz="3436599" rtl="0" eaLnBrk="1" latinLnBrk="0" hangingPunct="1">
      <a:defRPr sz="6538" kern="1200">
        <a:solidFill>
          <a:schemeClr val="tx1"/>
        </a:solidFill>
        <a:latin typeface="+mn-lt"/>
        <a:ea typeface="+mn-ea"/>
        <a:cs typeface="+mn-cs"/>
      </a:defRPr>
    </a:lvl1pPr>
    <a:lvl2pPr marL="1718299" algn="l" defTabSz="3436599" rtl="0" eaLnBrk="1" latinLnBrk="0" hangingPunct="1">
      <a:defRPr sz="6538" kern="1200">
        <a:solidFill>
          <a:schemeClr val="tx1"/>
        </a:solidFill>
        <a:latin typeface="+mn-lt"/>
        <a:ea typeface="+mn-ea"/>
        <a:cs typeface="+mn-cs"/>
      </a:defRPr>
    </a:lvl2pPr>
    <a:lvl3pPr marL="3436599" algn="l" defTabSz="3436599" rtl="0" eaLnBrk="1" latinLnBrk="0" hangingPunct="1">
      <a:defRPr sz="6538" kern="1200">
        <a:solidFill>
          <a:schemeClr val="tx1"/>
        </a:solidFill>
        <a:latin typeface="+mn-lt"/>
        <a:ea typeface="+mn-ea"/>
        <a:cs typeface="+mn-cs"/>
      </a:defRPr>
    </a:lvl3pPr>
    <a:lvl4pPr marL="5154906" algn="l" defTabSz="3436599" rtl="0" eaLnBrk="1" latinLnBrk="0" hangingPunct="1">
      <a:defRPr sz="6538" kern="1200">
        <a:solidFill>
          <a:schemeClr val="tx1"/>
        </a:solidFill>
        <a:latin typeface="+mn-lt"/>
        <a:ea typeface="+mn-ea"/>
        <a:cs typeface="+mn-cs"/>
      </a:defRPr>
    </a:lvl4pPr>
    <a:lvl5pPr marL="6873206" algn="l" defTabSz="3436599" rtl="0" eaLnBrk="1" latinLnBrk="0" hangingPunct="1">
      <a:defRPr sz="6538" kern="1200">
        <a:solidFill>
          <a:schemeClr val="tx1"/>
        </a:solidFill>
        <a:latin typeface="+mn-lt"/>
        <a:ea typeface="+mn-ea"/>
        <a:cs typeface="+mn-cs"/>
      </a:defRPr>
    </a:lvl5pPr>
    <a:lvl6pPr marL="8591506" algn="l" defTabSz="3436599" rtl="0" eaLnBrk="1" latinLnBrk="0" hangingPunct="1">
      <a:defRPr sz="6538" kern="1200">
        <a:solidFill>
          <a:schemeClr val="tx1"/>
        </a:solidFill>
        <a:latin typeface="+mn-lt"/>
        <a:ea typeface="+mn-ea"/>
        <a:cs typeface="+mn-cs"/>
      </a:defRPr>
    </a:lvl6pPr>
    <a:lvl7pPr marL="10309805" algn="l" defTabSz="3436599" rtl="0" eaLnBrk="1" latinLnBrk="0" hangingPunct="1">
      <a:defRPr sz="6538" kern="1200">
        <a:solidFill>
          <a:schemeClr val="tx1"/>
        </a:solidFill>
        <a:latin typeface="+mn-lt"/>
        <a:ea typeface="+mn-ea"/>
        <a:cs typeface="+mn-cs"/>
      </a:defRPr>
    </a:lvl7pPr>
    <a:lvl8pPr marL="12028112" algn="l" defTabSz="3436599" rtl="0" eaLnBrk="1" latinLnBrk="0" hangingPunct="1">
      <a:defRPr sz="6538" kern="1200">
        <a:solidFill>
          <a:schemeClr val="tx1"/>
        </a:solidFill>
        <a:latin typeface="+mn-lt"/>
        <a:ea typeface="+mn-ea"/>
        <a:cs typeface="+mn-cs"/>
      </a:defRPr>
    </a:lvl8pPr>
    <a:lvl9pPr marL="13746411" algn="l" defTabSz="3436599" rtl="0" eaLnBrk="1" latinLnBrk="0" hangingPunct="1">
      <a:defRPr sz="65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焘 梅" initials="岩梅" lastIdx="1" clrIdx="0">
    <p:extLst>
      <p:ext uri="{19B8F6BF-5375-455C-9EA6-DF929625EA0E}">
        <p15:presenceInfo xmlns:p15="http://schemas.microsoft.com/office/powerpoint/2012/main" userId="1f9fcf840bbc4f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CF2"/>
    <a:srgbClr val="AFCAEB"/>
    <a:srgbClr val="80ABE0"/>
    <a:srgbClr val="3C7FD0"/>
    <a:srgbClr val="17375E"/>
    <a:srgbClr val="FFC000"/>
    <a:srgbClr val="8FE2FF"/>
    <a:srgbClr val="98C4FA"/>
    <a:srgbClr val="FFE285"/>
    <a:srgbClr val="F79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701" autoAdjust="0"/>
  </p:normalViewPr>
  <p:slideViewPr>
    <p:cSldViewPr showGuides="1">
      <p:cViewPr>
        <p:scale>
          <a:sx n="42" d="100"/>
          <a:sy n="42" d="100"/>
        </p:scale>
        <p:origin x="1164" y="36"/>
      </p:cViewPr>
      <p:guideLst>
        <p:guide orient="horz"/>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10064813"/>
            <a:ext cx="18359596" cy="6944836"/>
          </a:xfrm>
        </p:spPr>
        <p:txBody>
          <a:bodyPr/>
          <a:lstStyle/>
          <a:p>
            <a:r>
              <a:rPr lang="en-US"/>
              <a:t>Click to edit Master title style</a:t>
            </a:r>
          </a:p>
        </p:txBody>
      </p:sp>
      <p:sp>
        <p:nvSpPr>
          <p:cNvPr id="3" name="Subtitle 2"/>
          <p:cNvSpPr>
            <a:spLocks noGrp="1"/>
          </p:cNvSpPr>
          <p:nvPr>
            <p:ph type="subTitle" idx="1"/>
          </p:nvPr>
        </p:nvSpPr>
        <p:spPr>
          <a:xfrm>
            <a:off x="3239929" y="18359597"/>
            <a:ext cx="15119668" cy="8279818"/>
          </a:xfrm>
        </p:spPr>
        <p:txBody>
          <a:bodyPr/>
          <a:lstStyle>
            <a:lvl1pPr marL="0" indent="0" algn="ctr">
              <a:buNone/>
              <a:defRPr>
                <a:solidFill>
                  <a:schemeClr val="tx1">
                    <a:tint val="75000"/>
                  </a:schemeClr>
                </a:solidFill>
              </a:defRPr>
            </a:lvl1pPr>
            <a:lvl2pPr marL="1202810" indent="0" algn="ctr">
              <a:buNone/>
              <a:defRPr>
                <a:solidFill>
                  <a:schemeClr val="tx1">
                    <a:tint val="75000"/>
                  </a:schemeClr>
                </a:solidFill>
              </a:defRPr>
            </a:lvl2pPr>
            <a:lvl3pPr marL="2405619" indent="0" algn="ctr">
              <a:buNone/>
              <a:defRPr>
                <a:solidFill>
                  <a:schemeClr val="tx1">
                    <a:tint val="75000"/>
                  </a:schemeClr>
                </a:solidFill>
              </a:defRPr>
            </a:lvl3pPr>
            <a:lvl4pPr marL="3608434" indent="0" algn="ctr">
              <a:buNone/>
              <a:defRPr>
                <a:solidFill>
                  <a:schemeClr val="tx1">
                    <a:tint val="75000"/>
                  </a:schemeClr>
                </a:solidFill>
              </a:defRPr>
            </a:lvl4pPr>
            <a:lvl5pPr marL="4811244" indent="0" algn="ctr">
              <a:buNone/>
              <a:defRPr>
                <a:solidFill>
                  <a:schemeClr val="tx1">
                    <a:tint val="75000"/>
                  </a:schemeClr>
                </a:solidFill>
              </a:defRPr>
            </a:lvl5pPr>
            <a:lvl6pPr marL="6014054" indent="0" algn="ctr">
              <a:buNone/>
              <a:defRPr>
                <a:solidFill>
                  <a:schemeClr val="tx1">
                    <a:tint val="75000"/>
                  </a:schemeClr>
                </a:solidFill>
              </a:defRPr>
            </a:lvl6pPr>
            <a:lvl7pPr marL="7216864" indent="0" algn="ctr">
              <a:buNone/>
              <a:defRPr>
                <a:solidFill>
                  <a:schemeClr val="tx1">
                    <a:tint val="75000"/>
                  </a:schemeClr>
                </a:solidFill>
              </a:defRPr>
            </a:lvl7pPr>
            <a:lvl8pPr marL="8419678" indent="0" algn="ctr">
              <a:buNone/>
              <a:defRPr>
                <a:solidFill>
                  <a:schemeClr val="tx1">
                    <a:tint val="75000"/>
                  </a:schemeClr>
                </a:solidFill>
              </a:defRPr>
            </a:lvl8pPr>
            <a:lvl9pPr marL="962248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34BA43-0F7D-4033-AB9D-92078B0AF92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3686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28671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59656" y="1297515"/>
            <a:ext cx="4859893" cy="2764438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976" y="1297515"/>
            <a:ext cx="14219687" cy="276443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3725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86145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213" y="20819556"/>
            <a:ext cx="18359596" cy="6434859"/>
          </a:xfrm>
        </p:spPr>
        <p:txBody>
          <a:bodyPr anchor="t"/>
          <a:lstStyle>
            <a:lvl1pPr algn="l">
              <a:defRPr sz="10728" b="1" cap="all"/>
            </a:lvl1pPr>
          </a:lstStyle>
          <a:p>
            <a:r>
              <a:rPr lang="en-US"/>
              <a:t>Click to edit Master title style</a:t>
            </a:r>
          </a:p>
        </p:txBody>
      </p:sp>
      <p:sp>
        <p:nvSpPr>
          <p:cNvPr id="3" name="Text Placeholder 2"/>
          <p:cNvSpPr>
            <a:spLocks noGrp="1"/>
          </p:cNvSpPr>
          <p:nvPr>
            <p:ph type="body" idx="1"/>
          </p:nvPr>
        </p:nvSpPr>
        <p:spPr>
          <a:xfrm>
            <a:off x="1706213" y="13732231"/>
            <a:ext cx="18359596" cy="7087344"/>
          </a:xfrm>
        </p:spPr>
        <p:txBody>
          <a:bodyPr anchor="b"/>
          <a:lstStyle>
            <a:lvl1pPr marL="0" indent="0">
              <a:buNone/>
              <a:defRPr sz="5069">
                <a:solidFill>
                  <a:schemeClr val="tx1">
                    <a:tint val="75000"/>
                  </a:schemeClr>
                </a:solidFill>
              </a:defRPr>
            </a:lvl1pPr>
            <a:lvl2pPr marL="1202810" indent="0">
              <a:buNone/>
              <a:defRPr sz="4577">
                <a:solidFill>
                  <a:schemeClr val="tx1">
                    <a:tint val="75000"/>
                  </a:schemeClr>
                </a:solidFill>
              </a:defRPr>
            </a:lvl2pPr>
            <a:lvl3pPr marL="2405619" indent="0">
              <a:buNone/>
              <a:defRPr sz="4134">
                <a:solidFill>
                  <a:schemeClr val="tx1">
                    <a:tint val="75000"/>
                  </a:schemeClr>
                </a:solidFill>
              </a:defRPr>
            </a:lvl3pPr>
            <a:lvl4pPr marL="3608434" indent="0">
              <a:buNone/>
              <a:defRPr sz="3543">
                <a:solidFill>
                  <a:schemeClr val="tx1">
                    <a:tint val="75000"/>
                  </a:schemeClr>
                </a:solidFill>
              </a:defRPr>
            </a:lvl4pPr>
            <a:lvl5pPr marL="4811244" indent="0">
              <a:buNone/>
              <a:defRPr sz="3543">
                <a:solidFill>
                  <a:schemeClr val="tx1">
                    <a:tint val="75000"/>
                  </a:schemeClr>
                </a:solidFill>
              </a:defRPr>
            </a:lvl5pPr>
            <a:lvl6pPr marL="6014054" indent="0">
              <a:buNone/>
              <a:defRPr sz="3543">
                <a:solidFill>
                  <a:schemeClr val="tx1">
                    <a:tint val="75000"/>
                  </a:schemeClr>
                </a:solidFill>
              </a:defRPr>
            </a:lvl6pPr>
            <a:lvl7pPr marL="7216864" indent="0">
              <a:buNone/>
              <a:defRPr sz="3543">
                <a:solidFill>
                  <a:schemeClr val="tx1">
                    <a:tint val="75000"/>
                  </a:schemeClr>
                </a:solidFill>
              </a:defRPr>
            </a:lvl7pPr>
            <a:lvl8pPr marL="8419678" indent="0">
              <a:buNone/>
              <a:defRPr sz="3543">
                <a:solidFill>
                  <a:schemeClr val="tx1">
                    <a:tint val="75000"/>
                  </a:schemeClr>
                </a:solidFill>
              </a:defRPr>
            </a:lvl8pPr>
            <a:lvl9pPr marL="9622488" indent="0">
              <a:buNone/>
              <a:defRPr sz="3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4BA43-0F7D-4033-AB9D-92078B0AF92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84240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9976" y="7559834"/>
            <a:ext cx="9539790" cy="21382042"/>
          </a:xfrm>
        </p:spPr>
        <p:txBody>
          <a:bodyPr/>
          <a:lstStyle>
            <a:lvl1pPr>
              <a:defRPr sz="7185"/>
            </a:lvl1pPr>
            <a:lvl2pPr>
              <a:defRPr sz="6102"/>
            </a:lvl2pPr>
            <a:lvl3pPr>
              <a:defRPr sz="5069"/>
            </a:lvl3pPr>
            <a:lvl4pPr>
              <a:defRPr sz="4577"/>
            </a:lvl4pPr>
            <a:lvl5pPr>
              <a:defRPr sz="4577"/>
            </a:lvl5pPr>
            <a:lvl6pPr>
              <a:defRPr sz="4577"/>
            </a:lvl6pPr>
            <a:lvl7pPr>
              <a:defRPr sz="4577"/>
            </a:lvl7pPr>
            <a:lvl8pPr>
              <a:defRPr sz="4577"/>
            </a:lvl8pPr>
            <a:lvl9pPr>
              <a:defRPr sz="45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979759" y="7559834"/>
            <a:ext cx="9539790" cy="21382042"/>
          </a:xfrm>
        </p:spPr>
        <p:txBody>
          <a:bodyPr/>
          <a:lstStyle>
            <a:lvl1pPr>
              <a:defRPr sz="7185"/>
            </a:lvl1pPr>
            <a:lvl2pPr>
              <a:defRPr sz="6102"/>
            </a:lvl2pPr>
            <a:lvl3pPr>
              <a:defRPr sz="5069"/>
            </a:lvl3pPr>
            <a:lvl4pPr>
              <a:defRPr sz="4577"/>
            </a:lvl4pPr>
            <a:lvl5pPr>
              <a:defRPr sz="4577"/>
            </a:lvl5pPr>
            <a:lvl6pPr>
              <a:defRPr sz="4577"/>
            </a:lvl6pPr>
            <a:lvl7pPr>
              <a:defRPr sz="4577"/>
            </a:lvl7pPr>
            <a:lvl8pPr>
              <a:defRPr sz="4577"/>
            </a:lvl8pPr>
            <a:lvl9pPr>
              <a:defRPr sz="45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34BA43-0F7D-4033-AB9D-92078B0AF92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3650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79977" y="7252353"/>
            <a:ext cx="9543540" cy="3022445"/>
          </a:xfrm>
        </p:spPr>
        <p:txBody>
          <a:bodyPr anchor="b"/>
          <a:lstStyle>
            <a:lvl1pPr marL="0" indent="0">
              <a:buNone/>
              <a:defRPr sz="6102" b="1"/>
            </a:lvl1pPr>
            <a:lvl2pPr marL="1202810" indent="0">
              <a:buNone/>
              <a:defRPr sz="5069" b="1"/>
            </a:lvl2pPr>
            <a:lvl3pPr marL="2405619" indent="0">
              <a:buNone/>
              <a:defRPr sz="4577" b="1"/>
            </a:lvl3pPr>
            <a:lvl4pPr marL="3608434" indent="0">
              <a:buNone/>
              <a:defRPr sz="4134" b="1"/>
            </a:lvl4pPr>
            <a:lvl5pPr marL="4811244" indent="0">
              <a:buNone/>
              <a:defRPr sz="4134" b="1"/>
            </a:lvl5pPr>
            <a:lvl6pPr marL="6014054" indent="0">
              <a:buNone/>
              <a:defRPr sz="4134" b="1"/>
            </a:lvl6pPr>
            <a:lvl7pPr marL="7216864" indent="0">
              <a:buNone/>
              <a:defRPr sz="4134" b="1"/>
            </a:lvl7pPr>
            <a:lvl8pPr marL="8419678" indent="0">
              <a:buNone/>
              <a:defRPr sz="4134" b="1"/>
            </a:lvl8pPr>
            <a:lvl9pPr marL="9622488" indent="0">
              <a:buNone/>
              <a:defRPr sz="4134" b="1"/>
            </a:lvl9pPr>
          </a:lstStyle>
          <a:p>
            <a:pPr lvl="0"/>
            <a:r>
              <a:rPr lang="en-US"/>
              <a:t>Click to edit Master text styles</a:t>
            </a:r>
          </a:p>
        </p:txBody>
      </p:sp>
      <p:sp>
        <p:nvSpPr>
          <p:cNvPr id="4" name="Content Placeholder 3"/>
          <p:cNvSpPr>
            <a:spLocks noGrp="1"/>
          </p:cNvSpPr>
          <p:nvPr>
            <p:ph sz="half" idx="2"/>
          </p:nvPr>
        </p:nvSpPr>
        <p:spPr>
          <a:xfrm>
            <a:off x="1079977" y="10274798"/>
            <a:ext cx="9543540" cy="18667078"/>
          </a:xfrm>
        </p:spPr>
        <p:txBody>
          <a:bodyPr/>
          <a:lstStyle>
            <a:lvl1pPr>
              <a:defRPr sz="6102"/>
            </a:lvl1pPr>
            <a:lvl2pPr>
              <a:defRPr sz="5069"/>
            </a:lvl2pPr>
            <a:lvl3pPr>
              <a:defRPr sz="4577"/>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972259" y="7252353"/>
            <a:ext cx="9547290" cy="3022445"/>
          </a:xfrm>
        </p:spPr>
        <p:txBody>
          <a:bodyPr anchor="b"/>
          <a:lstStyle>
            <a:lvl1pPr marL="0" indent="0">
              <a:buNone/>
              <a:defRPr sz="6102" b="1"/>
            </a:lvl1pPr>
            <a:lvl2pPr marL="1202810" indent="0">
              <a:buNone/>
              <a:defRPr sz="5069" b="1"/>
            </a:lvl2pPr>
            <a:lvl3pPr marL="2405619" indent="0">
              <a:buNone/>
              <a:defRPr sz="4577" b="1"/>
            </a:lvl3pPr>
            <a:lvl4pPr marL="3608434" indent="0">
              <a:buNone/>
              <a:defRPr sz="4134" b="1"/>
            </a:lvl4pPr>
            <a:lvl5pPr marL="4811244" indent="0">
              <a:buNone/>
              <a:defRPr sz="4134" b="1"/>
            </a:lvl5pPr>
            <a:lvl6pPr marL="6014054" indent="0">
              <a:buNone/>
              <a:defRPr sz="4134" b="1"/>
            </a:lvl6pPr>
            <a:lvl7pPr marL="7216864" indent="0">
              <a:buNone/>
              <a:defRPr sz="4134" b="1"/>
            </a:lvl7pPr>
            <a:lvl8pPr marL="8419678" indent="0">
              <a:buNone/>
              <a:defRPr sz="4134" b="1"/>
            </a:lvl8pPr>
            <a:lvl9pPr marL="9622488" indent="0">
              <a:buNone/>
              <a:defRPr sz="4134" b="1"/>
            </a:lvl9pPr>
          </a:lstStyle>
          <a:p>
            <a:pPr lvl="0"/>
            <a:r>
              <a:rPr lang="en-US"/>
              <a:t>Click to edit Master text styles</a:t>
            </a:r>
          </a:p>
        </p:txBody>
      </p:sp>
      <p:sp>
        <p:nvSpPr>
          <p:cNvPr id="6" name="Content Placeholder 5"/>
          <p:cNvSpPr>
            <a:spLocks noGrp="1"/>
          </p:cNvSpPr>
          <p:nvPr>
            <p:ph sz="quarter" idx="4"/>
          </p:nvPr>
        </p:nvSpPr>
        <p:spPr>
          <a:xfrm>
            <a:off x="10972259" y="10274798"/>
            <a:ext cx="9547290" cy="18667078"/>
          </a:xfrm>
        </p:spPr>
        <p:txBody>
          <a:bodyPr/>
          <a:lstStyle>
            <a:lvl1pPr>
              <a:defRPr sz="6102"/>
            </a:lvl1pPr>
            <a:lvl2pPr>
              <a:defRPr sz="5069"/>
            </a:lvl2pPr>
            <a:lvl3pPr>
              <a:defRPr sz="4577"/>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34BA43-0F7D-4033-AB9D-92078B0AF92D}"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6829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34BA43-0F7D-4033-AB9D-92078B0AF92D}"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71610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4BA43-0F7D-4033-AB9D-92078B0AF92D}"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80535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9980" y="1289984"/>
            <a:ext cx="7106094" cy="5489879"/>
          </a:xfrm>
        </p:spPr>
        <p:txBody>
          <a:bodyPr anchor="b"/>
          <a:lstStyle>
            <a:lvl1pPr algn="l">
              <a:defRPr sz="5069" b="1"/>
            </a:lvl1pPr>
          </a:lstStyle>
          <a:p>
            <a:r>
              <a:rPr lang="en-US"/>
              <a:t>Click to edit Master title style</a:t>
            </a:r>
          </a:p>
        </p:txBody>
      </p:sp>
      <p:sp>
        <p:nvSpPr>
          <p:cNvPr id="3" name="Content Placeholder 2"/>
          <p:cNvSpPr>
            <a:spLocks noGrp="1"/>
          </p:cNvSpPr>
          <p:nvPr>
            <p:ph idx="1"/>
          </p:nvPr>
        </p:nvSpPr>
        <p:spPr>
          <a:xfrm>
            <a:off x="8444815" y="1290004"/>
            <a:ext cx="12074734" cy="27651892"/>
          </a:xfrm>
        </p:spPr>
        <p:txBody>
          <a:bodyPr/>
          <a:lstStyle>
            <a:lvl1pPr>
              <a:defRPr sz="8218"/>
            </a:lvl1pPr>
            <a:lvl2pPr>
              <a:defRPr sz="7185"/>
            </a:lvl2pPr>
            <a:lvl3pPr>
              <a:defRPr sz="6102"/>
            </a:lvl3pPr>
            <a:lvl4pPr>
              <a:defRPr sz="5069"/>
            </a:lvl4pPr>
            <a:lvl5pPr>
              <a:defRPr sz="5069"/>
            </a:lvl5pPr>
            <a:lvl6pPr>
              <a:defRPr sz="5069"/>
            </a:lvl6pPr>
            <a:lvl7pPr>
              <a:defRPr sz="5069"/>
            </a:lvl7pPr>
            <a:lvl8pPr>
              <a:defRPr sz="5069"/>
            </a:lvl8pPr>
            <a:lvl9pPr>
              <a:defRPr sz="50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9980" y="6779883"/>
            <a:ext cx="7106094" cy="22162013"/>
          </a:xfrm>
        </p:spPr>
        <p:txBody>
          <a:bodyPr/>
          <a:lstStyle>
            <a:lvl1pPr marL="0" indent="0">
              <a:buNone/>
              <a:defRPr sz="3543"/>
            </a:lvl1pPr>
            <a:lvl2pPr marL="1202810" indent="0">
              <a:buNone/>
              <a:defRPr sz="3100"/>
            </a:lvl2pPr>
            <a:lvl3pPr marL="2405619" indent="0">
              <a:buNone/>
              <a:defRPr sz="2559"/>
            </a:lvl3pPr>
            <a:lvl4pPr marL="3608434" indent="0">
              <a:buNone/>
              <a:defRPr sz="2559"/>
            </a:lvl4pPr>
            <a:lvl5pPr marL="4811244" indent="0">
              <a:buNone/>
              <a:defRPr sz="2559"/>
            </a:lvl5pPr>
            <a:lvl6pPr marL="6014054" indent="0">
              <a:buNone/>
              <a:defRPr sz="2559"/>
            </a:lvl6pPr>
            <a:lvl7pPr marL="7216864" indent="0">
              <a:buNone/>
              <a:defRPr sz="2559"/>
            </a:lvl7pPr>
            <a:lvl8pPr marL="8419678" indent="0">
              <a:buNone/>
              <a:defRPr sz="2559"/>
            </a:lvl8pPr>
            <a:lvl9pPr marL="9622488" indent="0">
              <a:buNone/>
              <a:defRPr sz="2559"/>
            </a:lvl9pPr>
          </a:lstStyle>
          <a:p>
            <a:pPr lvl="0"/>
            <a:r>
              <a:rPr lang="en-US"/>
              <a:t>Click to edit Master text styles</a:t>
            </a:r>
          </a:p>
        </p:txBody>
      </p:sp>
      <p:sp>
        <p:nvSpPr>
          <p:cNvPr id="5" name="Date Placeholder 4"/>
          <p:cNvSpPr>
            <a:spLocks noGrp="1"/>
          </p:cNvSpPr>
          <p:nvPr>
            <p:ph type="dt" sz="half" idx="10"/>
          </p:nvPr>
        </p:nvSpPr>
        <p:spPr/>
        <p:txBody>
          <a:bodyPr/>
          <a:lstStyle/>
          <a:p>
            <a:fld id="{EB34BA43-0F7D-4033-AB9D-92078B0AF92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73417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3657" y="22679522"/>
            <a:ext cx="12959715" cy="2677441"/>
          </a:xfrm>
        </p:spPr>
        <p:txBody>
          <a:bodyPr anchor="b"/>
          <a:lstStyle>
            <a:lvl1pPr algn="l">
              <a:defRPr sz="5069" b="1"/>
            </a:lvl1pPr>
          </a:lstStyle>
          <a:p>
            <a:r>
              <a:rPr lang="en-US"/>
              <a:t>Click to edit Master title style</a:t>
            </a:r>
          </a:p>
        </p:txBody>
      </p:sp>
      <p:sp>
        <p:nvSpPr>
          <p:cNvPr id="3" name="Picture Placeholder 2"/>
          <p:cNvSpPr>
            <a:spLocks noGrp="1"/>
          </p:cNvSpPr>
          <p:nvPr>
            <p:ph type="pic" idx="1"/>
          </p:nvPr>
        </p:nvSpPr>
        <p:spPr>
          <a:xfrm>
            <a:off x="4233657" y="2894924"/>
            <a:ext cx="12959715" cy="19439573"/>
          </a:xfrm>
        </p:spPr>
        <p:txBody>
          <a:bodyPr/>
          <a:lstStyle>
            <a:lvl1pPr marL="0" indent="0">
              <a:buNone/>
              <a:defRPr sz="8218"/>
            </a:lvl1pPr>
            <a:lvl2pPr marL="1202810" indent="0">
              <a:buNone/>
              <a:defRPr sz="7185"/>
            </a:lvl2pPr>
            <a:lvl3pPr marL="2405619" indent="0">
              <a:buNone/>
              <a:defRPr sz="6102"/>
            </a:lvl3pPr>
            <a:lvl4pPr marL="3608434" indent="0">
              <a:buNone/>
              <a:defRPr sz="5069"/>
            </a:lvl4pPr>
            <a:lvl5pPr marL="4811244" indent="0">
              <a:buNone/>
              <a:defRPr sz="5069"/>
            </a:lvl5pPr>
            <a:lvl6pPr marL="6014054" indent="0">
              <a:buNone/>
              <a:defRPr sz="5069"/>
            </a:lvl6pPr>
            <a:lvl7pPr marL="7216864" indent="0">
              <a:buNone/>
              <a:defRPr sz="5069"/>
            </a:lvl7pPr>
            <a:lvl8pPr marL="8419678" indent="0">
              <a:buNone/>
              <a:defRPr sz="5069"/>
            </a:lvl8pPr>
            <a:lvl9pPr marL="9622488" indent="0">
              <a:buNone/>
              <a:defRPr sz="5069"/>
            </a:lvl9pPr>
          </a:lstStyle>
          <a:p>
            <a:endParaRPr lang="en-US"/>
          </a:p>
        </p:txBody>
      </p:sp>
      <p:sp>
        <p:nvSpPr>
          <p:cNvPr id="4" name="Text Placeholder 3"/>
          <p:cNvSpPr>
            <a:spLocks noGrp="1"/>
          </p:cNvSpPr>
          <p:nvPr>
            <p:ph type="body" sz="half" idx="2"/>
          </p:nvPr>
        </p:nvSpPr>
        <p:spPr>
          <a:xfrm>
            <a:off x="4233657" y="25356966"/>
            <a:ext cx="12959715" cy="3802416"/>
          </a:xfrm>
        </p:spPr>
        <p:txBody>
          <a:bodyPr/>
          <a:lstStyle>
            <a:lvl1pPr marL="0" indent="0">
              <a:buNone/>
              <a:defRPr sz="3543"/>
            </a:lvl1pPr>
            <a:lvl2pPr marL="1202810" indent="0">
              <a:buNone/>
              <a:defRPr sz="3100"/>
            </a:lvl2pPr>
            <a:lvl3pPr marL="2405619" indent="0">
              <a:buNone/>
              <a:defRPr sz="2559"/>
            </a:lvl3pPr>
            <a:lvl4pPr marL="3608434" indent="0">
              <a:buNone/>
              <a:defRPr sz="2559"/>
            </a:lvl4pPr>
            <a:lvl5pPr marL="4811244" indent="0">
              <a:buNone/>
              <a:defRPr sz="2559"/>
            </a:lvl5pPr>
            <a:lvl6pPr marL="6014054" indent="0">
              <a:buNone/>
              <a:defRPr sz="2559"/>
            </a:lvl6pPr>
            <a:lvl7pPr marL="7216864" indent="0">
              <a:buNone/>
              <a:defRPr sz="2559"/>
            </a:lvl7pPr>
            <a:lvl8pPr marL="8419678" indent="0">
              <a:buNone/>
              <a:defRPr sz="2559"/>
            </a:lvl8pPr>
            <a:lvl9pPr marL="9622488" indent="0">
              <a:buNone/>
              <a:defRPr sz="2559"/>
            </a:lvl9pPr>
          </a:lstStyle>
          <a:p>
            <a:pPr lvl="0"/>
            <a:r>
              <a:rPr lang="en-US"/>
              <a:t>Click to edit Master text styles</a:t>
            </a:r>
          </a:p>
        </p:txBody>
      </p:sp>
      <p:sp>
        <p:nvSpPr>
          <p:cNvPr id="5" name="Date Placeholder 4"/>
          <p:cNvSpPr>
            <a:spLocks noGrp="1"/>
          </p:cNvSpPr>
          <p:nvPr>
            <p:ph type="dt" sz="half" idx="10"/>
          </p:nvPr>
        </p:nvSpPr>
        <p:spPr/>
        <p:txBody>
          <a:bodyPr/>
          <a:lstStyle/>
          <a:p>
            <a:fld id="{EB34BA43-0F7D-4033-AB9D-92078B0AF92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228707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976" y="1297460"/>
            <a:ext cx="19439573" cy="5399881"/>
          </a:xfrm>
          <a:prstGeom prst="rect">
            <a:avLst/>
          </a:prstGeom>
        </p:spPr>
        <p:txBody>
          <a:bodyPr vert="horz" lIns="488843" tIns="244422" rIns="488843" bIns="244422" rtlCol="0" anchor="ctr">
            <a:normAutofit/>
          </a:bodyPr>
          <a:lstStyle/>
          <a:p>
            <a:r>
              <a:rPr lang="en-US"/>
              <a:t>Click to edit Master title style</a:t>
            </a:r>
          </a:p>
        </p:txBody>
      </p:sp>
      <p:sp>
        <p:nvSpPr>
          <p:cNvPr id="3" name="Text Placeholder 2"/>
          <p:cNvSpPr>
            <a:spLocks noGrp="1"/>
          </p:cNvSpPr>
          <p:nvPr>
            <p:ph type="body" idx="1"/>
          </p:nvPr>
        </p:nvSpPr>
        <p:spPr>
          <a:xfrm>
            <a:off x="1079976" y="7559834"/>
            <a:ext cx="19439573" cy="21382042"/>
          </a:xfrm>
          <a:prstGeom prst="rect">
            <a:avLst/>
          </a:prstGeom>
        </p:spPr>
        <p:txBody>
          <a:bodyPr vert="horz" lIns="488843" tIns="244422" rIns="488843" bIns="244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79976" y="30029385"/>
            <a:ext cx="5039889" cy="1724950"/>
          </a:xfrm>
          <a:prstGeom prst="rect">
            <a:avLst/>
          </a:prstGeom>
        </p:spPr>
        <p:txBody>
          <a:bodyPr vert="horz" lIns="488843" tIns="244422" rIns="488843" bIns="244422" rtlCol="0" anchor="ctr"/>
          <a:lstStyle>
            <a:lvl1pPr algn="l">
              <a:defRPr sz="3100">
                <a:solidFill>
                  <a:schemeClr val="tx1">
                    <a:tint val="75000"/>
                  </a:schemeClr>
                </a:solidFill>
              </a:defRPr>
            </a:lvl1pPr>
          </a:lstStyle>
          <a:p>
            <a:fld id="{EB34BA43-0F7D-4033-AB9D-92078B0AF92D}" type="datetimeFigureOut">
              <a:rPr lang="en-US" smtClean="0"/>
              <a:t>3/17/2024</a:t>
            </a:fld>
            <a:endParaRPr lang="en-US"/>
          </a:p>
        </p:txBody>
      </p:sp>
      <p:sp>
        <p:nvSpPr>
          <p:cNvPr id="5" name="Footer Placeholder 4"/>
          <p:cNvSpPr>
            <a:spLocks noGrp="1"/>
          </p:cNvSpPr>
          <p:nvPr>
            <p:ph type="ftr" sz="quarter" idx="3"/>
          </p:nvPr>
        </p:nvSpPr>
        <p:spPr>
          <a:xfrm>
            <a:off x="7379838" y="30029385"/>
            <a:ext cx="6839850" cy="1724950"/>
          </a:xfrm>
          <a:prstGeom prst="rect">
            <a:avLst/>
          </a:prstGeom>
        </p:spPr>
        <p:txBody>
          <a:bodyPr vert="horz" lIns="488843" tIns="244422" rIns="488843" bIns="244422" rtlCol="0" anchor="ctr"/>
          <a:lstStyle>
            <a:lvl1pPr algn="ctr">
              <a:defRPr sz="3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79660" y="30029385"/>
            <a:ext cx="5039889" cy="1724950"/>
          </a:xfrm>
          <a:prstGeom prst="rect">
            <a:avLst/>
          </a:prstGeom>
        </p:spPr>
        <p:txBody>
          <a:bodyPr vert="horz" lIns="488843" tIns="244422" rIns="488843" bIns="244422" rtlCol="0" anchor="ctr"/>
          <a:lstStyle>
            <a:lvl1pPr algn="r">
              <a:defRPr sz="3100">
                <a:solidFill>
                  <a:schemeClr val="tx1">
                    <a:tint val="75000"/>
                  </a:schemeClr>
                </a:solidFill>
              </a:defRPr>
            </a:lvl1pPr>
          </a:lstStyle>
          <a:p>
            <a:fld id="{927FC23D-90D7-454C-9E89-5D2FE5B7C97C}" type="slidenum">
              <a:rPr lang="en-US" smtClean="0"/>
              <a:t>‹#›</a:t>
            </a:fld>
            <a:endParaRPr lang="en-US"/>
          </a:p>
        </p:txBody>
      </p:sp>
    </p:spTree>
    <p:extLst>
      <p:ext uri="{BB962C8B-B14F-4D97-AF65-F5344CB8AC3E}">
        <p14:creationId xmlns:p14="http://schemas.microsoft.com/office/powerpoint/2010/main" val="386789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5619" rtl="0" eaLnBrk="1" latinLnBrk="0" hangingPunct="1">
        <a:spcBef>
          <a:spcPct val="0"/>
        </a:spcBef>
        <a:buNone/>
        <a:defRPr sz="11761" kern="1200">
          <a:solidFill>
            <a:schemeClr val="tx1"/>
          </a:solidFill>
          <a:latin typeface="+mj-lt"/>
          <a:ea typeface="+mj-ea"/>
          <a:cs typeface="+mj-cs"/>
        </a:defRPr>
      </a:lvl1pPr>
    </p:titleStyle>
    <p:bodyStyle>
      <a:lvl1pPr marL="902107" indent="-902107" algn="l" defTabSz="2405619" rtl="0" eaLnBrk="1" latinLnBrk="0" hangingPunct="1">
        <a:spcBef>
          <a:spcPct val="20000"/>
        </a:spcBef>
        <a:buFont typeface="Arial" panose="020B0604020202020204" pitchFamily="34" charset="0"/>
        <a:buChar char="•"/>
        <a:defRPr sz="8218" kern="1200">
          <a:solidFill>
            <a:schemeClr val="tx1"/>
          </a:solidFill>
          <a:latin typeface="+mn-lt"/>
          <a:ea typeface="+mn-ea"/>
          <a:cs typeface="+mn-cs"/>
        </a:defRPr>
      </a:lvl1pPr>
      <a:lvl2pPr marL="1954569" indent="-751759" algn="l" defTabSz="2405619" rtl="0" eaLnBrk="1" latinLnBrk="0" hangingPunct="1">
        <a:spcBef>
          <a:spcPct val="20000"/>
        </a:spcBef>
        <a:buFont typeface="Arial" panose="020B0604020202020204" pitchFamily="34" charset="0"/>
        <a:buChar char="–"/>
        <a:defRPr sz="7185" kern="1200">
          <a:solidFill>
            <a:schemeClr val="tx1"/>
          </a:solidFill>
          <a:latin typeface="+mn-lt"/>
          <a:ea typeface="+mn-ea"/>
          <a:cs typeface="+mn-cs"/>
        </a:defRPr>
      </a:lvl2pPr>
      <a:lvl3pPr marL="3007030" indent="-601404" algn="l" defTabSz="2405619" rtl="0" eaLnBrk="1" latinLnBrk="0" hangingPunct="1">
        <a:spcBef>
          <a:spcPct val="20000"/>
        </a:spcBef>
        <a:buFont typeface="Arial" panose="020B0604020202020204" pitchFamily="34" charset="0"/>
        <a:buChar char="•"/>
        <a:defRPr sz="6102" kern="1200">
          <a:solidFill>
            <a:schemeClr val="tx1"/>
          </a:solidFill>
          <a:latin typeface="+mn-lt"/>
          <a:ea typeface="+mn-ea"/>
          <a:cs typeface="+mn-cs"/>
        </a:defRPr>
      </a:lvl3pPr>
      <a:lvl4pPr marL="4209839"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4pPr>
      <a:lvl5pPr marL="5412649"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5pPr>
      <a:lvl6pPr marL="6615458"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6pPr>
      <a:lvl7pPr marL="7818274"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7pPr>
      <a:lvl8pPr marL="9021083"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8pPr>
      <a:lvl9pPr marL="10223893"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9pPr>
    </p:bodyStyle>
    <p:otherStyle>
      <a:defPPr>
        <a:defRPr lang="en-US"/>
      </a:defPPr>
      <a:lvl1pPr marL="0" algn="l" defTabSz="2405619" rtl="0" eaLnBrk="1" latinLnBrk="0" hangingPunct="1">
        <a:defRPr sz="4577" kern="1200">
          <a:solidFill>
            <a:schemeClr val="tx1"/>
          </a:solidFill>
          <a:latin typeface="+mn-lt"/>
          <a:ea typeface="+mn-ea"/>
          <a:cs typeface="+mn-cs"/>
        </a:defRPr>
      </a:lvl1pPr>
      <a:lvl2pPr marL="1202810" algn="l" defTabSz="2405619" rtl="0" eaLnBrk="1" latinLnBrk="0" hangingPunct="1">
        <a:defRPr sz="4577" kern="1200">
          <a:solidFill>
            <a:schemeClr val="tx1"/>
          </a:solidFill>
          <a:latin typeface="+mn-lt"/>
          <a:ea typeface="+mn-ea"/>
          <a:cs typeface="+mn-cs"/>
        </a:defRPr>
      </a:lvl2pPr>
      <a:lvl3pPr marL="2405619" algn="l" defTabSz="2405619" rtl="0" eaLnBrk="1" latinLnBrk="0" hangingPunct="1">
        <a:defRPr sz="4577" kern="1200">
          <a:solidFill>
            <a:schemeClr val="tx1"/>
          </a:solidFill>
          <a:latin typeface="+mn-lt"/>
          <a:ea typeface="+mn-ea"/>
          <a:cs typeface="+mn-cs"/>
        </a:defRPr>
      </a:lvl3pPr>
      <a:lvl4pPr marL="3608434" algn="l" defTabSz="2405619" rtl="0" eaLnBrk="1" latinLnBrk="0" hangingPunct="1">
        <a:defRPr sz="4577" kern="1200">
          <a:solidFill>
            <a:schemeClr val="tx1"/>
          </a:solidFill>
          <a:latin typeface="+mn-lt"/>
          <a:ea typeface="+mn-ea"/>
          <a:cs typeface="+mn-cs"/>
        </a:defRPr>
      </a:lvl4pPr>
      <a:lvl5pPr marL="4811244" algn="l" defTabSz="2405619" rtl="0" eaLnBrk="1" latinLnBrk="0" hangingPunct="1">
        <a:defRPr sz="4577" kern="1200">
          <a:solidFill>
            <a:schemeClr val="tx1"/>
          </a:solidFill>
          <a:latin typeface="+mn-lt"/>
          <a:ea typeface="+mn-ea"/>
          <a:cs typeface="+mn-cs"/>
        </a:defRPr>
      </a:lvl5pPr>
      <a:lvl6pPr marL="6014054" algn="l" defTabSz="2405619" rtl="0" eaLnBrk="1" latinLnBrk="0" hangingPunct="1">
        <a:defRPr sz="4577" kern="1200">
          <a:solidFill>
            <a:schemeClr val="tx1"/>
          </a:solidFill>
          <a:latin typeface="+mn-lt"/>
          <a:ea typeface="+mn-ea"/>
          <a:cs typeface="+mn-cs"/>
        </a:defRPr>
      </a:lvl6pPr>
      <a:lvl7pPr marL="7216864" algn="l" defTabSz="2405619" rtl="0" eaLnBrk="1" latinLnBrk="0" hangingPunct="1">
        <a:defRPr sz="4577" kern="1200">
          <a:solidFill>
            <a:schemeClr val="tx1"/>
          </a:solidFill>
          <a:latin typeface="+mn-lt"/>
          <a:ea typeface="+mn-ea"/>
          <a:cs typeface="+mn-cs"/>
        </a:defRPr>
      </a:lvl7pPr>
      <a:lvl8pPr marL="8419678" algn="l" defTabSz="2405619" rtl="0" eaLnBrk="1" latinLnBrk="0" hangingPunct="1">
        <a:defRPr sz="4577" kern="1200">
          <a:solidFill>
            <a:schemeClr val="tx1"/>
          </a:solidFill>
          <a:latin typeface="+mn-lt"/>
          <a:ea typeface="+mn-ea"/>
          <a:cs typeface="+mn-cs"/>
        </a:defRPr>
      </a:lvl8pPr>
      <a:lvl9pPr marL="9622488" algn="l" defTabSz="2405619" rtl="0" eaLnBrk="1" latinLnBrk="0" hangingPunct="1">
        <a:defRPr sz="45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7686" y="3819814"/>
            <a:ext cx="7021316" cy="1405672"/>
            <a:chOff x="619494" y="4572000"/>
            <a:chExt cx="10353305" cy="1245397"/>
          </a:xfrm>
        </p:grpSpPr>
        <p:sp>
          <p:nvSpPr>
            <p:cNvPr id="3" name="Rectangle 2"/>
            <p:cNvSpPr/>
            <p:nvPr/>
          </p:nvSpPr>
          <p:spPr>
            <a:xfrm>
              <a:off x="982660" y="4589264"/>
              <a:ext cx="9990139"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0" name="Isosceles Triangle 29"/>
            <p:cNvSpPr/>
            <p:nvPr/>
          </p:nvSpPr>
          <p:spPr>
            <a:xfrm rot="10800000">
              <a:off x="619494" y="4572000"/>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10" name="TextBox 9"/>
            <p:cNvSpPr txBox="1"/>
            <p:nvPr/>
          </p:nvSpPr>
          <p:spPr>
            <a:xfrm>
              <a:off x="1553028" y="4649324"/>
              <a:ext cx="6807200" cy="659227"/>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Introduction</a:t>
              </a:r>
            </a:p>
          </p:txBody>
        </p:sp>
      </p:grpSp>
      <p:sp>
        <p:nvSpPr>
          <p:cNvPr id="32" name="Rectangle 31"/>
          <p:cNvSpPr/>
          <p:nvPr/>
        </p:nvSpPr>
        <p:spPr>
          <a:xfrm>
            <a:off x="-1" y="0"/>
            <a:ext cx="21599525" cy="347424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80" tIns="20440" rIns="40880" bIns="20440" rtlCol="0" anchor="ctr"/>
          <a:lstStyle/>
          <a:p>
            <a:pPr algn="ctr"/>
            <a:endParaRPr lang="en-US" sz="3217">
              <a:solidFill>
                <a:schemeClr val="tx2">
                  <a:lumMod val="75000"/>
                </a:schemeClr>
              </a:solidFill>
            </a:endParaRPr>
          </a:p>
        </p:txBody>
      </p:sp>
      <p:sp>
        <p:nvSpPr>
          <p:cNvPr id="4" name="TextBox 3"/>
          <p:cNvSpPr txBox="1"/>
          <p:nvPr/>
        </p:nvSpPr>
        <p:spPr>
          <a:xfrm>
            <a:off x="375451" y="200703"/>
            <a:ext cx="20794674" cy="3365266"/>
          </a:xfrm>
          <a:prstGeom prst="rect">
            <a:avLst/>
          </a:prstGeom>
          <a:noFill/>
        </p:spPr>
        <p:txBody>
          <a:bodyPr wrap="square" lIns="40880" tIns="20440" rIns="40880" bIns="20440" rtlCol="0">
            <a:spAutoFit/>
          </a:bodyPr>
          <a:lstStyle/>
          <a:p>
            <a:pPr algn="ctr">
              <a:spcAft>
                <a:spcPts val="591"/>
              </a:spcAft>
            </a:pPr>
            <a:r>
              <a:rPr lang="en-US" sz="7200" b="1" cap="all" dirty="0">
                <a:solidFill>
                  <a:schemeClr val="bg1"/>
                </a:solidFill>
                <a:latin typeface="Arial Narrow" panose="020B0606020202030204" pitchFamily="34" charset="0"/>
              </a:rPr>
              <a:t>Verse Into vision</a:t>
            </a:r>
          </a:p>
          <a:p>
            <a:pPr algn="ctr">
              <a:spcAft>
                <a:spcPts val="591"/>
              </a:spcAft>
            </a:pPr>
            <a:r>
              <a:rPr lang="en-US" sz="5400" b="1" dirty="0">
                <a:solidFill>
                  <a:schemeClr val="bg1"/>
                </a:solidFill>
                <a:latin typeface="Arial Narrow" panose="020B0606020202030204" pitchFamily="34" charset="0"/>
              </a:rPr>
              <a:t>Yantao Mei</a:t>
            </a:r>
          </a:p>
          <a:p>
            <a:pPr algn="ctr"/>
            <a:r>
              <a:rPr lang="en-US" sz="3600" b="1" dirty="0">
                <a:solidFill>
                  <a:schemeClr val="bg1"/>
                </a:solidFill>
                <a:latin typeface="Arial Narrow" panose="020B0606020202030204" pitchFamily="34" charset="0"/>
              </a:rPr>
              <a:t>Data Science| Signature Work Class of 2024</a:t>
            </a:r>
          </a:p>
          <a:p>
            <a:pPr algn="ctr"/>
            <a:r>
              <a:rPr lang="en-US" altLang="zh-CN" sz="3600" b="1" dirty="0">
                <a:solidFill>
                  <a:schemeClr val="bg1"/>
                </a:solidFill>
                <a:latin typeface="Arial Narrow" panose="020B0606020202030204" pitchFamily="34" charset="0"/>
              </a:rPr>
              <a:t>Mentor: Prof. Benjamin Bacon</a:t>
            </a:r>
            <a:endParaRPr lang="en-US" sz="3600" b="1" dirty="0">
              <a:solidFill>
                <a:schemeClr val="bg1"/>
              </a:solidFill>
              <a:latin typeface="Arial Narrow" panose="020B0606020202030204" pitchFamily="34" charset="0"/>
            </a:endParaRPr>
          </a:p>
        </p:txBody>
      </p:sp>
      <p:grpSp>
        <p:nvGrpSpPr>
          <p:cNvPr id="12" name="Group 11"/>
          <p:cNvGrpSpPr/>
          <p:nvPr/>
        </p:nvGrpSpPr>
        <p:grpSpPr>
          <a:xfrm>
            <a:off x="7466032" y="3835401"/>
            <a:ext cx="6813007" cy="1405668"/>
            <a:chOff x="593260" y="10895469"/>
            <a:chExt cx="10379539" cy="1245397"/>
          </a:xfrm>
        </p:grpSpPr>
        <p:sp>
          <p:nvSpPr>
            <p:cNvPr id="33" name="Rectangle 32"/>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dirty="0">
                <a:latin typeface="Arial" panose="020B0604020202020204" pitchFamily="34" charset="0"/>
                <a:cs typeface="Arial" panose="020B0604020202020204" pitchFamily="34" charset="0"/>
              </a:endParaRPr>
            </a:p>
          </p:txBody>
        </p:sp>
        <p:sp>
          <p:nvSpPr>
            <p:cNvPr id="34" name="Isosceles Triangle 33"/>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46" name="TextBox 45"/>
            <p:cNvSpPr txBox="1"/>
            <p:nvPr/>
          </p:nvSpPr>
          <p:spPr>
            <a:xfrm>
              <a:off x="1464106" y="10972784"/>
              <a:ext cx="6807200" cy="659229"/>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Results</a:t>
              </a:r>
            </a:p>
          </p:txBody>
        </p:sp>
      </p:grpSp>
      <p:sp>
        <p:nvSpPr>
          <p:cNvPr id="42" name="Rectangle 41"/>
          <p:cNvSpPr/>
          <p:nvPr/>
        </p:nvSpPr>
        <p:spPr>
          <a:xfrm>
            <a:off x="-16103" y="30976574"/>
            <a:ext cx="21615628" cy="1422714"/>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3217"/>
          </a:p>
        </p:txBody>
      </p:sp>
      <p:grpSp>
        <p:nvGrpSpPr>
          <p:cNvPr id="50" name="Group 49"/>
          <p:cNvGrpSpPr/>
          <p:nvPr/>
        </p:nvGrpSpPr>
        <p:grpSpPr>
          <a:xfrm>
            <a:off x="14787291" y="3829557"/>
            <a:ext cx="6574629" cy="1405672"/>
            <a:chOff x="593260" y="10895469"/>
            <a:chExt cx="10379539" cy="1245397"/>
          </a:xfrm>
        </p:grpSpPr>
        <p:sp>
          <p:nvSpPr>
            <p:cNvPr id="51" name="Rectangle 50"/>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4" name="Isosceles Triangle 53"/>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5" name="TextBox 54"/>
            <p:cNvSpPr txBox="1"/>
            <p:nvPr/>
          </p:nvSpPr>
          <p:spPr>
            <a:xfrm>
              <a:off x="1464106" y="10972800"/>
              <a:ext cx="6807201" cy="659227"/>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Discussion</a:t>
              </a:r>
            </a:p>
          </p:txBody>
        </p:sp>
      </p:grpSp>
      <p:grpSp>
        <p:nvGrpSpPr>
          <p:cNvPr id="56" name="Group 55"/>
          <p:cNvGrpSpPr/>
          <p:nvPr/>
        </p:nvGrpSpPr>
        <p:grpSpPr>
          <a:xfrm>
            <a:off x="119278" y="11623184"/>
            <a:ext cx="7059724" cy="1404253"/>
            <a:chOff x="593260" y="10680227"/>
            <a:chExt cx="10385548" cy="1228133"/>
          </a:xfrm>
        </p:grpSpPr>
        <p:sp>
          <p:nvSpPr>
            <p:cNvPr id="57" name="Rectangle 56"/>
            <p:cNvSpPr/>
            <p:nvPr/>
          </p:nvSpPr>
          <p:spPr>
            <a:xfrm>
              <a:off x="962436" y="10680227"/>
              <a:ext cx="10016372"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8" name="Isosceles Triangle 57"/>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9" name="TextBox 58"/>
            <p:cNvSpPr txBox="1"/>
            <p:nvPr/>
          </p:nvSpPr>
          <p:spPr>
            <a:xfrm>
              <a:off x="1374391" y="10816635"/>
              <a:ext cx="9177662" cy="650746"/>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Methods &amp;</a:t>
              </a:r>
              <a:r>
                <a:rPr lang="zh-CN" altLang="en-US" sz="4400" b="1" dirty="0">
                  <a:solidFill>
                    <a:schemeClr val="bg1"/>
                  </a:solidFill>
                  <a:latin typeface="Arial" panose="020B0604020202020204" pitchFamily="34" charset="0"/>
                  <a:cs typeface="Arial" panose="020B0604020202020204" pitchFamily="34" charset="0"/>
                </a:rPr>
                <a:t> </a:t>
              </a:r>
              <a:r>
                <a:rPr lang="en-US" altLang="zh-CN" sz="4400" b="1" dirty="0">
                  <a:solidFill>
                    <a:schemeClr val="bg1"/>
                  </a:solidFill>
                  <a:latin typeface="Arial" panose="020B0604020202020204" pitchFamily="34" charset="0"/>
                  <a:cs typeface="Arial" panose="020B0604020202020204" pitchFamily="34" charset="0"/>
                </a:rPr>
                <a:t>Process</a:t>
              </a:r>
              <a:endParaRPr lang="en-US" sz="4400" b="1" dirty="0">
                <a:solidFill>
                  <a:schemeClr val="bg1"/>
                </a:solidFill>
                <a:latin typeface="Arial" panose="020B0604020202020204" pitchFamily="34" charset="0"/>
                <a:cs typeface="Arial" panose="020B0604020202020204" pitchFamily="34" charset="0"/>
              </a:endParaRPr>
            </a:p>
          </p:txBody>
        </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521" y="27548809"/>
            <a:ext cx="3712539" cy="3712145"/>
          </a:xfrm>
          <a:prstGeom prst="rect">
            <a:avLst/>
          </a:prstGeom>
        </p:spPr>
      </p:pic>
      <p:grpSp>
        <p:nvGrpSpPr>
          <p:cNvPr id="35" name="Group 34"/>
          <p:cNvGrpSpPr/>
          <p:nvPr/>
        </p:nvGrpSpPr>
        <p:grpSpPr>
          <a:xfrm>
            <a:off x="14787291" y="17695275"/>
            <a:ext cx="6594616" cy="1423993"/>
            <a:chOff x="593260" y="10895469"/>
            <a:chExt cx="10379539" cy="1245397"/>
          </a:xfrm>
        </p:grpSpPr>
        <p:sp>
          <p:nvSpPr>
            <p:cNvPr id="36" name="Rectangle 35"/>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7" name="Isosceles Triangle 36"/>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8" name="TextBox 37"/>
            <p:cNvSpPr txBox="1"/>
            <p:nvPr/>
          </p:nvSpPr>
          <p:spPr>
            <a:xfrm>
              <a:off x="1464106" y="10972800"/>
              <a:ext cx="6807201" cy="650746"/>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Conclusion</a:t>
              </a:r>
            </a:p>
          </p:txBody>
        </p:sp>
      </p:grpSp>
      <p:sp>
        <p:nvSpPr>
          <p:cNvPr id="2" name="文本框 1">
            <a:extLst>
              <a:ext uri="{FF2B5EF4-FFF2-40B4-BE49-F238E27FC236}">
                <a16:creationId xmlns:a16="http://schemas.microsoft.com/office/drawing/2014/main" id="{0DB3C2D5-04B8-7F65-D55B-DC68CBEBDD99}"/>
              </a:ext>
            </a:extLst>
          </p:cNvPr>
          <p:cNvSpPr txBox="1"/>
          <p:nvPr/>
        </p:nvSpPr>
        <p:spPr>
          <a:xfrm>
            <a:off x="360547" y="5339500"/>
            <a:ext cx="6775026" cy="6370975"/>
          </a:xfrm>
          <a:prstGeom prst="rect">
            <a:avLst/>
          </a:prstGeom>
          <a:noFill/>
        </p:spPr>
        <p:txBody>
          <a:bodyPr wrap="square" rtlCol="0">
            <a:spAutoFit/>
          </a:bodyPr>
          <a:lstStyle/>
          <a:p>
            <a:r>
              <a:rPr lang="en-US" altLang="zh-CN" sz="2400" b="0" i="0" dirty="0">
                <a:effectLst/>
                <a:latin typeface="Arial" panose="020B0604020202020204" pitchFamily="34" charset="0"/>
                <a:cs typeface="Arial" panose="020B0604020202020204" pitchFamily="34" charset="0"/>
              </a:rPr>
              <a:t>This Signature Work investigates the intriguing potential of artificial intelligence (AI) in interpreting Chinese poetry, embodied through the development of the "Verse Into Vision" tool and the subsequent art collection. Integrating machine learning, semiotics, and information theory, it questions AI's capacity to comprehend the intricate layers of meaning inherent in Chinese poetry. The project bridges technology and traditional literature, offering a fresh perspective on AI's role in artistic interpretation. Through a detailed examination of AI's interpretive capabilities and limitations, it sheds light on the complex dialogue between human creativity and computational analysis, setting the stage for future explorations in this interdisciplinary field.</a:t>
            </a:r>
            <a:endParaRPr lang="zh-CN" altLang="en-US" sz="24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089AAF06-9943-3EA4-0FB8-B4FCB7A864D8}"/>
              </a:ext>
            </a:extLst>
          </p:cNvPr>
          <p:cNvSpPr txBox="1"/>
          <p:nvPr/>
        </p:nvSpPr>
        <p:spPr>
          <a:xfrm>
            <a:off x="375450" y="13079533"/>
            <a:ext cx="6781912" cy="16712267"/>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In the "Verse Into Vision" project, the methodology and process intertwine machine learning, semiotics, and information theory to interpret and visualize Chinese poetry through AI. Central to this endeavor is the creation of a digital tool that leverages GPT models for textual interpretation and DALL-E for image generation, tailored specifically to the nuances of Chinese poetic language and imagery. The process begins with the meticulous collection and preparation of poetic texts, emphasizing Wang Wei's work, to ensure a representative corpus for AI analysis. Subsequently, these texts undergo conversion into simplified Chinese to align with the model's training data, enhancing comprehension and interpretive accuracy.</a:t>
            </a:r>
          </a:p>
          <a:p>
            <a:endParaRPr lang="en-US" altLang="zh-CN" sz="2400" b="0" i="0" dirty="0">
              <a:effectLst/>
              <a:latin typeface="Arial" panose="020B0604020202020204" pitchFamily="34" charset="0"/>
              <a:cs typeface="Arial" panose="020B0604020202020204" pitchFamily="34" charset="0"/>
            </a:endParaRPr>
          </a:p>
          <a:p>
            <a:r>
              <a:rPr lang="en-US" altLang="zh-CN" sz="2400" b="0" i="0" dirty="0">
                <a:effectLst/>
                <a:latin typeface="Arial" panose="020B0604020202020204" pitchFamily="34" charset="0"/>
                <a:cs typeface="Arial" panose="020B0604020202020204" pitchFamily="34" charset="0"/>
              </a:rPr>
              <a:t>Model tuning and optimization are critical phases, adjusting parameters to refine the AI's ability to capture the essence and mood of the poems accurately. This involves iterative testing and feedback loops to balance the AI's creative output with the poetic content's historical and cultural depth. The project's technical backbone is supported by data science practices, including data collection, processing, and analysis, to streamline the workflow from poem selection to visual output.</a:t>
            </a:r>
          </a:p>
          <a:p>
            <a:endParaRPr lang="en-US" altLang="zh-CN" sz="2400" b="0" i="0" dirty="0">
              <a:effectLst/>
              <a:latin typeface="Arial" panose="020B0604020202020204" pitchFamily="34" charset="0"/>
              <a:cs typeface="Arial" panose="020B0604020202020204" pitchFamily="34" charset="0"/>
            </a:endParaRPr>
          </a:p>
          <a:p>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culmination of these processes is the "Verse Into Vision" web tool, an interactive platform allowing users to explore the AI-generated imagery alongside the corresponding poems, fostering an engaging dialogue between traditional literature and modern AI technology. This methodological approach not only showcases the potential of AI in the arts but also sets a precedent for future interdisciplinary research at the intersection of technology, art, and cultural heritage.</a:t>
            </a: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782FB56C-26AE-185D-F137-53946298CBDC}"/>
              </a:ext>
            </a:extLst>
          </p:cNvPr>
          <p:cNvSpPr txBox="1"/>
          <p:nvPr/>
        </p:nvSpPr>
        <p:spPr>
          <a:xfrm>
            <a:off x="7586706" y="5329588"/>
            <a:ext cx="6808771" cy="7478970"/>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The project's outcome centered on developing the "Verse Into Vision" tool and generating the "In Poetry, Paintings; In Paintings, Poetry" collection from Wang Wei's poetry. This collection, showcasing over 1053 images for 351 poems, underscores the tool's potential to bring new perspectives to ancient Chinese poetry through AI interpretation. Deployed on a website for public interaction, the project not only highlights AI's ability to offer diverse interpretations but also explores its limitations and the nuances of translating and visualizing poetry. The engaging platform further allows users to interact with the artwork, offering insights into the convergence of AI, art, and literature. The endeavor marks a significant stride in digital humanities, showcasing how AI can transcend traditional literary analysis and offer a novel lens through which to view and interpret Chinese poetic heritage.</a:t>
            </a:r>
            <a:endParaRPr lang="zh-CN" altLang="en-US" sz="24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BB0785AF-10E4-E409-182B-003F5A0A0A27}"/>
              </a:ext>
            </a:extLst>
          </p:cNvPr>
          <p:cNvSpPr txBox="1"/>
          <p:nvPr/>
        </p:nvSpPr>
        <p:spPr>
          <a:xfrm>
            <a:off x="14932633" y="19191999"/>
            <a:ext cx="6382833" cy="7478970"/>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The research underscores AI's evolving role in comprehending and visualizing poetic nuances, combining machine learning, semiotics, and information theory to tackle interpretative challenges. While showcasing AI's potential to bridge digital humanities and literary studies, the project also reveals AI's current limitations, particularly in grasping the cultural and historical depths of poetry. Future work aims to deepen AI's interpretive capabilities, potentially through specialized models tailored for poetic analysis. Additionally, the research highlights the necessity of enhancing AI's understanding of historical contexts and poet backgrounds for richer interpretations. Acknowledging these challenges and areas for growth sets a pathway for future investigations, aiming for a more profound synthesis of technology and traditional literature, thus enriching both fields.</a:t>
            </a:r>
            <a:endParaRPr lang="zh-CN" altLang="en-US" sz="2400"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6AF16850-3993-B9F0-B89D-8DB5715077FB}"/>
              </a:ext>
            </a:extLst>
          </p:cNvPr>
          <p:cNvSpPr txBox="1"/>
          <p:nvPr/>
        </p:nvSpPr>
        <p:spPr>
          <a:xfrm>
            <a:off x="14951754" y="5036935"/>
            <a:ext cx="6344592" cy="12649617"/>
          </a:xfrm>
          <a:prstGeom prst="rect">
            <a:avLst/>
          </a:prstGeom>
          <a:noFill/>
        </p:spPr>
        <p:txBody>
          <a:bodyPr wrap="square">
            <a:spAutoFit/>
          </a:bodyPr>
          <a:lstStyle/>
          <a:p>
            <a:br>
              <a:rPr lang="en-US" altLang="zh-CN" sz="2400" dirty="0">
                <a:latin typeface="Arial" panose="020B0604020202020204" pitchFamily="34" charset="0"/>
                <a:cs typeface="Arial" panose="020B0604020202020204" pitchFamily="34" charset="0"/>
              </a:rPr>
            </a:br>
            <a:r>
              <a:rPr lang="en-US" altLang="zh-CN" sz="2400" b="0" i="0" dirty="0">
                <a:effectLst/>
                <a:latin typeface="Arial" panose="020B0604020202020204" pitchFamily="34" charset="0"/>
                <a:cs typeface="Arial" panose="020B0604020202020204" pitchFamily="34" charset="0"/>
              </a:rPr>
              <a:t>The discussion around whether AI can interpret Chinese poetry intertwines with deep dives into machine learning, semiotics, and information theory, exploring the multifaceted nature of "understanding." Through the lens of the literature review, it's evident that AI's ability to parse the complex imagery and nuanced expressions of Chinese poetry presents both promise and limitations. Reflections on the project underscore the critical role of cultural and historical context in interpretation, highlighting the gaps in AI's current capabilities. The exploration of semantic, semiotic, and statistical models reveals AI's evolving landscape in linguistic analysis and its potential to enrich the arts. However, the reflection part brings to light the inherent limitations of AI in fully grasping the poetry's essence, emphasizing the need for advancements in understanding historical contexts and the poets' backgrounds. This synthesis of theoretical insights and technological applications not only contributes to the ongoing dialogue between technology and traditional literature but also sets the stage for future research directions. It underlines the importance of integrating deeper philosophical considerations and specialized AI models to enhance interpretation, ultimately striving for a more profound engagement with the timeless beauty of Chinese poetry.</a:t>
            </a:r>
            <a:endParaRPr lang="zh-CN" altLang="en-US" sz="2400" dirty="0">
              <a:latin typeface="Arial" panose="020B0604020202020204" pitchFamily="34" charset="0"/>
              <a:cs typeface="Arial" panose="020B0604020202020204" pitchFamily="34" charset="0"/>
            </a:endParaRPr>
          </a:p>
        </p:txBody>
      </p:sp>
      <p:pic>
        <p:nvPicPr>
          <p:cNvPr id="1028" name="Picture 4" descr="生成的二维码">
            <a:extLst>
              <a:ext uri="{FF2B5EF4-FFF2-40B4-BE49-F238E27FC236}">
                <a16:creationId xmlns:a16="http://schemas.microsoft.com/office/drawing/2014/main" id="{B333671A-1E25-9D90-8EE2-853BAB59C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018" y="27915873"/>
            <a:ext cx="2470786" cy="2470786"/>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2EB6B77A-F601-CBC9-08E9-E21F072CF2B0}"/>
              </a:ext>
            </a:extLst>
          </p:cNvPr>
          <p:cNvSpPr txBox="1"/>
          <p:nvPr/>
        </p:nvSpPr>
        <p:spPr>
          <a:xfrm>
            <a:off x="3672733" y="30381715"/>
            <a:ext cx="2102569" cy="461665"/>
          </a:xfrm>
          <a:prstGeom prst="rect">
            <a:avLst/>
          </a:prstGeom>
          <a:noFill/>
        </p:spPr>
        <p:txBody>
          <a:bodyPr wrap="square">
            <a:spAutoFit/>
          </a:bodyPr>
          <a:lstStyle/>
          <a:p>
            <a:pPr algn="ct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GitHub Link</a:t>
            </a:r>
            <a:endParaRPr lang="zh-CN" altLang="en-US" sz="2400" dirty="0"/>
          </a:p>
        </p:txBody>
      </p:sp>
      <p:pic>
        <p:nvPicPr>
          <p:cNvPr id="1030" name="Picture 6" descr="生成的二维码">
            <a:extLst>
              <a:ext uri="{FF2B5EF4-FFF2-40B4-BE49-F238E27FC236}">
                <a16:creationId xmlns:a16="http://schemas.microsoft.com/office/drawing/2014/main" id="{2EDDB531-4E96-5302-8A59-DF062DA55A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328" y="26955872"/>
            <a:ext cx="3188746" cy="3188746"/>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ACDC3094-5BB5-36FE-0647-EA39AE34B6F0}"/>
              </a:ext>
            </a:extLst>
          </p:cNvPr>
          <p:cNvSpPr txBox="1"/>
          <p:nvPr/>
        </p:nvSpPr>
        <p:spPr>
          <a:xfrm>
            <a:off x="15143928" y="30114459"/>
            <a:ext cx="2935546" cy="523220"/>
          </a:xfrm>
          <a:prstGeom prst="rect">
            <a:avLst/>
          </a:prstGeom>
          <a:noFill/>
        </p:spPr>
        <p:txBody>
          <a:bodyPr wrap="square">
            <a:spAutoFit/>
          </a:bodyPr>
          <a:lstStyle/>
          <a:p>
            <a:pPr algn="ctr"/>
            <a:r>
              <a:rPr lang="en-US" altLang="zh-CN" sz="2800" dirty="0">
                <a:solidFill>
                  <a:prstClr val="black"/>
                </a:solidFill>
                <a:latin typeface="Arial" panose="020B0604020202020204" pitchFamily="34" charset="0"/>
                <a:ea typeface="宋体" panose="02010600030101010101" pitchFamily="2" charset="-122"/>
                <a:cs typeface="Arial" panose="020B0604020202020204" pitchFamily="34" charset="0"/>
              </a:rPr>
              <a:t>Verse Into Vision</a:t>
            </a:r>
            <a:endParaRPr lang="zh-CN" altLang="en-US" sz="2800" dirty="0"/>
          </a:p>
        </p:txBody>
      </p:sp>
      <p:pic>
        <p:nvPicPr>
          <p:cNvPr id="1034" name="Picture 10">
            <a:extLst>
              <a:ext uri="{FF2B5EF4-FFF2-40B4-BE49-F238E27FC236}">
                <a16:creationId xmlns:a16="http://schemas.microsoft.com/office/drawing/2014/main" id="{CCFB35AA-2E64-CF0A-6C46-A35E077DE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3910" y="26953601"/>
            <a:ext cx="3188746" cy="3188746"/>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3B472964-ACEE-D611-ADBD-44519D6F7AEF}"/>
              </a:ext>
            </a:extLst>
          </p:cNvPr>
          <p:cNvSpPr txBox="1"/>
          <p:nvPr/>
        </p:nvSpPr>
        <p:spPr>
          <a:xfrm>
            <a:off x="18330510" y="30120206"/>
            <a:ext cx="2935546" cy="523220"/>
          </a:xfrm>
          <a:prstGeom prst="rect">
            <a:avLst/>
          </a:prstGeom>
          <a:noFill/>
        </p:spPr>
        <p:txBody>
          <a:bodyPr wrap="square">
            <a:spAutoFit/>
          </a:bodyPr>
          <a:lstStyle/>
          <a:p>
            <a:pPr algn="ctr"/>
            <a:r>
              <a:rPr lang="en-US" altLang="zh-CN" sz="2800" dirty="0">
                <a:solidFill>
                  <a:prstClr val="black"/>
                </a:solidFill>
                <a:latin typeface="Arial" panose="020B0604020202020204" pitchFamily="34" charset="0"/>
                <a:ea typeface="宋体" panose="02010600030101010101" pitchFamily="2" charset="-122"/>
                <a:cs typeface="Arial" panose="020B0604020202020204" pitchFamily="34" charset="0"/>
              </a:rPr>
              <a:t>Voting</a:t>
            </a:r>
            <a:endParaRPr lang="zh-CN" altLang="en-US" sz="2800" dirty="0"/>
          </a:p>
        </p:txBody>
      </p:sp>
      <p:pic>
        <p:nvPicPr>
          <p:cNvPr id="77" name="图片 76">
            <a:extLst>
              <a:ext uri="{FF2B5EF4-FFF2-40B4-BE49-F238E27FC236}">
                <a16:creationId xmlns:a16="http://schemas.microsoft.com/office/drawing/2014/main" id="{48EC940E-BA7A-38FD-933F-6A37DF791B6F}"/>
              </a:ext>
            </a:extLst>
          </p:cNvPr>
          <p:cNvPicPr>
            <a:picLocks noChangeAspect="1"/>
          </p:cNvPicPr>
          <p:nvPr/>
        </p:nvPicPr>
        <p:blipFill>
          <a:blip r:embed="rId6"/>
          <a:stretch>
            <a:fillRect/>
          </a:stretch>
        </p:blipFill>
        <p:spPr>
          <a:xfrm>
            <a:off x="8210987" y="12954071"/>
            <a:ext cx="5177547" cy="5733811"/>
          </a:xfrm>
          <a:prstGeom prst="rect">
            <a:avLst/>
          </a:prstGeom>
        </p:spPr>
      </p:pic>
      <p:pic>
        <p:nvPicPr>
          <p:cNvPr id="82" name="图片 81">
            <a:extLst>
              <a:ext uri="{FF2B5EF4-FFF2-40B4-BE49-F238E27FC236}">
                <a16:creationId xmlns:a16="http://schemas.microsoft.com/office/drawing/2014/main" id="{31E09812-7B3F-579F-E9A0-E8E9A3B4110E}"/>
              </a:ext>
            </a:extLst>
          </p:cNvPr>
          <p:cNvPicPr>
            <a:picLocks noChangeAspect="1"/>
          </p:cNvPicPr>
          <p:nvPr/>
        </p:nvPicPr>
        <p:blipFill>
          <a:blip r:embed="rId7"/>
          <a:stretch>
            <a:fillRect/>
          </a:stretch>
        </p:blipFill>
        <p:spPr>
          <a:xfrm>
            <a:off x="8212778" y="18792056"/>
            <a:ext cx="5127891" cy="5678821"/>
          </a:xfrm>
          <a:prstGeom prst="rect">
            <a:avLst/>
          </a:prstGeom>
        </p:spPr>
      </p:pic>
      <p:pic>
        <p:nvPicPr>
          <p:cNvPr id="87" name="图片 86">
            <a:extLst>
              <a:ext uri="{FF2B5EF4-FFF2-40B4-BE49-F238E27FC236}">
                <a16:creationId xmlns:a16="http://schemas.microsoft.com/office/drawing/2014/main" id="{0938A48E-ADD6-5FF1-199F-65E084DCF0B0}"/>
              </a:ext>
            </a:extLst>
          </p:cNvPr>
          <p:cNvPicPr>
            <a:picLocks noChangeAspect="1"/>
          </p:cNvPicPr>
          <p:nvPr/>
        </p:nvPicPr>
        <p:blipFill>
          <a:blip r:embed="rId8"/>
          <a:stretch>
            <a:fillRect/>
          </a:stretch>
        </p:blipFill>
        <p:spPr>
          <a:xfrm>
            <a:off x="8037645" y="24525129"/>
            <a:ext cx="5350889" cy="5926969"/>
          </a:xfrm>
          <a:prstGeom prst="rect">
            <a:avLst/>
          </a:prstGeom>
        </p:spPr>
      </p:pic>
    </p:spTree>
    <p:extLst>
      <p:ext uri="{BB962C8B-B14F-4D97-AF65-F5344CB8AC3E}">
        <p14:creationId xmlns:p14="http://schemas.microsoft.com/office/powerpoint/2010/main" val="421690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908</Words>
  <Application>Microsoft Office PowerPoint</Application>
  <PresentationFormat>自定义</PresentationFormat>
  <Paragraphs>24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Arial Narrow</vt:lpstr>
      <vt:lpstr>Calibri</vt:lpstr>
      <vt:lpstr>Office Theme</vt:lpstr>
      <vt:lpstr>PowerPoint 演示文稿</vt:lpstr>
    </vt:vector>
  </TitlesOfParts>
  <Company>Duke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Zeph</dc:creator>
  <cp:lastModifiedBy>岩焘 梅</cp:lastModifiedBy>
  <cp:revision>116</cp:revision>
  <cp:lastPrinted>2017-04-07T18:24:44Z</cp:lastPrinted>
  <dcterms:created xsi:type="dcterms:W3CDTF">2016-08-15T17:40:52Z</dcterms:created>
  <dcterms:modified xsi:type="dcterms:W3CDTF">2024-03-17T07:40:39Z</dcterms:modified>
</cp:coreProperties>
</file>