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1DAC6-4EA2-4F18-A091-29B3745D4809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0_3" csCatId="mainScheme" phldr="0"/>
      <dgm:spPr/>
      <dgm:t>
        <a:bodyPr/>
        <a:lstStyle/>
        <a:p>
          <a:endParaRPr lang="zh-CN" altLang="en-US"/>
        </a:p>
      </dgm:t>
    </dgm:pt>
    <dgm:pt modelId="{B5B09897-2F15-434D-B4D6-F62AA38B5A7C}">
      <dgm:prSet phldrT="[文本]" phldr="1"/>
      <dgm:spPr/>
      <dgm:t>
        <a:bodyPr/>
        <a:lstStyle/>
        <a:p>
          <a:endParaRPr lang="zh-CN" altLang="en-US"/>
        </a:p>
      </dgm:t>
    </dgm:pt>
    <dgm:pt modelId="{189459A3-907B-4249-B935-4D5B7626FC47}" type="parTrans" cxnId="{6065759B-D620-4F38-8DE3-CF2A17603E19}">
      <dgm:prSet/>
      <dgm:spPr/>
      <dgm:t>
        <a:bodyPr/>
        <a:lstStyle/>
        <a:p>
          <a:endParaRPr lang="zh-CN" altLang="en-US"/>
        </a:p>
      </dgm:t>
    </dgm:pt>
    <dgm:pt modelId="{86065A83-6653-4C76-BDE4-3EEBA637D4F3}" type="sibTrans" cxnId="{6065759B-D620-4F38-8DE3-CF2A17603E19}">
      <dgm:prSet/>
      <dgm:spPr/>
      <dgm:t>
        <a:bodyPr/>
        <a:lstStyle/>
        <a:p>
          <a:endParaRPr lang="zh-CN" altLang="en-US"/>
        </a:p>
      </dgm:t>
    </dgm:pt>
    <dgm:pt modelId="{9C458C21-E002-4F02-BF0E-D199C8C62FF1}" type="asst">
      <dgm:prSet phldrT="[文本]" phldr="1"/>
      <dgm:spPr/>
      <dgm:t>
        <a:bodyPr/>
        <a:lstStyle/>
        <a:p>
          <a:endParaRPr lang="zh-CN" altLang="en-US"/>
        </a:p>
      </dgm:t>
    </dgm:pt>
    <dgm:pt modelId="{A5BF0060-39B4-4873-BFE2-91ADF2A3690D}" type="parTrans" cxnId="{AAF2C601-ED9A-4BE7-932F-E0634AAFE81F}">
      <dgm:prSet/>
      <dgm:spPr/>
      <dgm:t>
        <a:bodyPr/>
        <a:lstStyle/>
        <a:p>
          <a:endParaRPr lang="zh-CN" altLang="en-US"/>
        </a:p>
      </dgm:t>
    </dgm:pt>
    <dgm:pt modelId="{20C0506E-BFF3-4297-80A3-DAE72254DD82}" type="sibTrans" cxnId="{AAF2C601-ED9A-4BE7-932F-E0634AAFE81F}">
      <dgm:prSet/>
      <dgm:spPr/>
      <dgm:t>
        <a:bodyPr/>
        <a:lstStyle/>
        <a:p>
          <a:endParaRPr lang="zh-CN" altLang="en-US"/>
        </a:p>
      </dgm:t>
    </dgm:pt>
    <dgm:pt modelId="{E4799210-4995-454C-8EE8-45A6A5A1107C}">
      <dgm:prSet phldrT="[文本]" phldr="1"/>
      <dgm:spPr/>
      <dgm:t>
        <a:bodyPr/>
        <a:lstStyle/>
        <a:p>
          <a:endParaRPr lang="zh-CN" altLang="en-US"/>
        </a:p>
      </dgm:t>
    </dgm:pt>
    <dgm:pt modelId="{DFA0054C-2950-4CE2-A81B-C6AFFA7F2EE9}" type="parTrans" cxnId="{B244655A-66A8-4A3C-BFD7-1EF13B89FDE5}">
      <dgm:prSet/>
      <dgm:spPr/>
      <dgm:t>
        <a:bodyPr/>
        <a:lstStyle/>
        <a:p>
          <a:endParaRPr lang="zh-CN" altLang="en-US"/>
        </a:p>
      </dgm:t>
    </dgm:pt>
    <dgm:pt modelId="{2F5A4FE7-108A-4419-9CA2-4EEEDC0F0585}" type="sibTrans" cxnId="{B244655A-66A8-4A3C-BFD7-1EF13B89FDE5}">
      <dgm:prSet/>
      <dgm:spPr/>
      <dgm:t>
        <a:bodyPr/>
        <a:lstStyle/>
        <a:p>
          <a:endParaRPr lang="zh-CN" altLang="en-US"/>
        </a:p>
      </dgm:t>
    </dgm:pt>
    <dgm:pt modelId="{D0FB7224-F4E5-4DB0-A0EA-DF87857D8153}">
      <dgm:prSet phldrT="[文本]" phldr="1"/>
      <dgm:spPr/>
      <dgm:t>
        <a:bodyPr/>
        <a:lstStyle/>
        <a:p>
          <a:endParaRPr lang="zh-CN" altLang="en-US"/>
        </a:p>
      </dgm:t>
    </dgm:pt>
    <dgm:pt modelId="{326BC74C-878B-4521-82E4-732C06D49E05}" type="parTrans" cxnId="{8F793A95-BCD6-45F3-B006-AE337EF50C3A}">
      <dgm:prSet/>
      <dgm:spPr/>
      <dgm:t>
        <a:bodyPr/>
        <a:lstStyle/>
        <a:p>
          <a:endParaRPr lang="zh-CN" altLang="en-US"/>
        </a:p>
      </dgm:t>
    </dgm:pt>
    <dgm:pt modelId="{672FA117-FE48-4E98-B6B6-6BE2DDF5B589}" type="sibTrans" cxnId="{8F793A95-BCD6-45F3-B006-AE337EF50C3A}">
      <dgm:prSet/>
      <dgm:spPr/>
      <dgm:t>
        <a:bodyPr/>
        <a:lstStyle/>
        <a:p>
          <a:endParaRPr lang="zh-CN" altLang="en-US"/>
        </a:p>
      </dgm:t>
    </dgm:pt>
    <dgm:pt modelId="{8AE2B761-6D40-4643-A1A2-0AD499C6E056}">
      <dgm:prSet phldrT="[文本]" phldr="1"/>
      <dgm:spPr/>
      <dgm:t>
        <a:bodyPr/>
        <a:lstStyle/>
        <a:p>
          <a:endParaRPr lang="zh-CN" altLang="en-US"/>
        </a:p>
      </dgm:t>
    </dgm:pt>
    <dgm:pt modelId="{5CC03A64-1C51-42DC-9FA6-3D788C6EFAED}" type="parTrans" cxnId="{B15F6707-5D87-4068-92D1-28B51C1ADBC8}">
      <dgm:prSet/>
      <dgm:spPr/>
      <dgm:t>
        <a:bodyPr/>
        <a:lstStyle/>
        <a:p>
          <a:endParaRPr lang="zh-CN" altLang="en-US"/>
        </a:p>
      </dgm:t>
    </dgm:pt>
    <dgm:pt modelId="{364B925E-6EC5-4181-80BE-9ECF8D1CF9FB}" type="sibTrans" cxnId="{B15F6707-5D87-4068-92D1-28B51C1ADBC8}">
      <dgm:prSet/>
      <dgm:spPr/>
      <dgm:t>
        <a:bodyPr/>
        <a:lstStyle/>
        <a:p>
          <a:endParaRPr lang="zh-CN" altLang="en-US"/>
        </a:p>
      </dgm:t>
    </dgm:pt>
    <dgm:pt modelId="{362547CD-5DDD-4198-BA62-236DFDBC77E8}" type="pres">
      <dgm:prSet presAssocID="{2121DAC6-4EA2-4F18-A091-29B3745D480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A3AC7C-4057-4A3D-BF52-8FACAECDE2DF}" type="pres">
      <dgm:prSet presAssocID="{B5B09897-2F15-434D-B4D6-F62AA38B5A7C}" presName="hierRoot1" presStyleCnt="0">
        <dgm:presLayoutVars>
          <dgm:hierBranch val="init"/>
        </dgm:presLayoutVars>
      </dgm:prSet>
      <dgm:spPr/>
    </dgm:pt>
    <dgm:pt modelId="{BF9B4A2E-1D6A-479E-9EE2-02784C07F7E5}" type="pres">
      <dgm:prSet presAssocID="{B5B09897-2F15-434D-B4D6-F62AA38B5A7C}" presName="rootComposite1" presStyleCnt="0"/>
      <dgm:spPr/>
    </dgm:pt>
    <dgm:pt modelId="{0FEA41BC-1012-4E92-A1B8-A1D7D7DABC91}" type="pres">
      <dgm:prSet presAssocID="{B5B09897-2F15-434D-B4D6-F62AA38B5A7C}" presName="rootText1" presStyleLbl="node0" presStyleIdx="0" presStyleCnt="1">
        <dgm:presLayoutVars>
          <dgm:chPref val="3"/>
        </dgm:presLayoutVars>
      </dgm:prSet>
      <dgm:spPr/>
    </dgm:pt>
    <dgm:pt modelId="{8537C35E-B328-4F86-B248-D821026CFAB9}" type="pres">
      <dgm:prSet presAssocID="{B5B09897-2F15-434D-B4D6-F62AA38B5A7C}" presName="rootConnector1" presStyleLbl="node1" presStyleIdx="0" presStyleCnt="0"/>
      <dgm:spPr/>
    </dgm:pt>
    <dgm:pt modelId="{4CD9FF6F-2536-4A36-AA52-D236DF61E8DA}" type="pres">
      <dgm:prSet presAssocID="{B5B09897-2F15-434D-B4D6-F62AA38B5A7C}" presName="hierChild2" presStyleCnt="0"/>
      <dgm:spPr/>
    </dgm:pt>
    <dgm:pt modelId="{778C01B6-C8A6-4B55-8E18-E74DCFFA11D4}" type="pres">
      <dgm:prSet presAssocID="{DFA0054C-2950-4CE2-A81B-C6AFFA7F2EE9}" presName="Name64" presStyleLbl="parChTrans1D2" presStyleIdx="0" presStyleCnt="4"/>
      <dgm:spPr/>
    </dgm:pt>
    <dgm:pt modelId="{A6617536-56A0-4D60-A60E-F0AB342868DD}" type="pres">
      <dgm:prSet presAssocID="{E4799210-4995-454C-8EE8-45A6A5A1107C}" presName="hierRoot2" presStyleCnt="0">
        <dgm:presLayoutVars>
          <dgm:hierBranch val="init"/>
        </dgm:presLayoutVars>
      </dgm:prSet>
      <dgm:spPr/>
    </dgm:pt>
    <dgm:pt modelId="{3CF138FE-A885-4FC4-8936-151D1633CF00}" type="pres">
      <dgm:prSet presAssocID="{E4799210-4995-454C-8EE8-45A6A5A1107C}" presName="rootComposite" presStyleCnt="0"/>
      <dgm:spPr/>
    </dgm:pt>
    <dgm:pt modelId="{4E36E7CA-EAF9-4673-9EB7-DF7DEAEA448C}" type="pres">
      <dgm:prSet presAssocID="{E4799210-4995-454C-8EE8-45A6A5A1107C}" presName="rootText" presStyleLbl="node2" presStyleIdx="0" presStyleCnt="3">
        <dgm:presLayoutVars>
          <dgm:chPref val="3"/>
        </dgm:presLayoutVars>
      </dgm:prSet>
      <dgm:spPr/>
    </dgm:pt>
    <dgm:pt modelId="{5A61D5EF-ED2C-45B1-9304-324E0C6FD181}" type="pres">
      <dgm:prSet presAssocID="{E4799210-4995-454C-8EE8-45A6A5A1107C}" presName="rootConnector" presStyleLbl="node2" presStyleIdx="0" presStyleCnt="3"/>
      <dgm:spPr/>
    </dgm:pt>
    <dgm:pt modelId="{F56043A8-7CFA-449C-9D17-345F9D0407D0}" type="pres">
      <dgm:prSet presAssocID="{E4799210-4995-454C-8EE8-45A6A5A1107C}" presName="hierChild4" presStyleCnt="0"/>
      <dgm:spPr/>
    </dgm:pt>
    <dgm:pt modelId="{A50207D1-47FF-410E-BF66-105095308AC1}" type="pres">
      <dgm:prSet presAssocID="{E4799210-4995-454C-8EE8-45A6A5A1107C}" presName="hierChild5" presStyleCnt="0"/>
      <dgm:spPr/>
    </dgm:pt>
    <dgm:pt modelId="{106ED879-A903-4B3C-BA62-FBA481EEA8E3}" type="pres">
      <dgm:prSet presAssocID="{326BC74C-878B-4521-82E4-732C06D49E05}" presName="Name64" presStyleLbl="parChTrans1D2" presStyleIdx="1" presStyleCnt="4"/>
      <dgm:spPr/>
    </dgm:pt>
    <dgm:pt modelId="{34A64A88-6350-4573-9C33-ECEC47768F1F}" type="pres">
      <dgm:prSet presAssocID="{D0FB7224-F4E5-4DB0-A0EA-DF87857D8153}" presName="hierRoot2" presStyleCnt="0">
        <dgm:presLayoutVars>
          <dgm:hierBranch val="init"/>
        </dgm:presLayoutVars>
      </dgm:prSet>
      <dgm:spPr/>
    </dgm:pt>
    <dgm:pt modelId="{F9D17E25-9449-4D99-815B-BFDEEE3248F1}" type="pres">
      <dgm:prSet presAssocID="{D0FB7224-F4E5-4DB0-A0EA-DF87857D8153}" presName="rootComposite" presStyleCnt="0"/>
      <dgm:spPr/>
    </dgm:pt>
    <dgm:pt modelId="{703F9F18-2251-44FB-A3F2-75953196711B}" type="pres">
      <dgm:prSet presAssocID="{D0FB7224-F4E5-4DB0-A0EA-DF87857D8153}" presName="rootText" presStyleLbl="node2" presStyleIdx="1" presStyleCnt="3">
        <dgm:presLayoutVars>
          <dgm:chPref val="3"/>
        </dgm:presLayoutVars>
      </dgm:prSet>
      <dgm:spPr/>
    </dgm:pt>
    <dgm:pt modelId="{9FEFA089-2060-484B-89CA-19C386187648}" type="pres">
      <dgm:prSet presAssocID="{D0FB7224-F4E5-4DB0-A0EA-DF87857D8153}" presName="rootConnector" presStyleLbl="node2" presStyleIdx="1" presStyleCnt="3"/>
      <dgm:spPr/>
    </dgm:pt>
    <dgm:pt modelId="{B26F412E-EAD3-4E6E-9C48-EE109782A40E}" type="pres">
      <dgm:prSet presAssocID="{D0FB7224-F4E5-4DB0-A0EA-DF87857D8153}" presName="hierChild4" presStyleCnt="0"/>
      <dgm:spPr/>
    </dgm:pt>
    <dgm:pt modelId="{1EC47D97-9DBE-4581-8FDA-64B95D237F06}" type="pres">
      <dgm:prSet presAssocID="{D0FB7224-F4E5-4DB0-A0EA-DF87857D8153}" presName="hierChild5" presStyleCnt="0"/>
      <dgm:spPr/>
    </dgm:pt>
    <dgm:pt modelId="{FA6BAD31-9D76-4716-B03F-33DDE9BFF353}" type="pres">
      <dgm:prSet presAssocID="{5CC03A64-1C51-42DC-9FA6-3D788C6EFAED}" presName="Name64" presStyleLbl="parChTrans1D2" presStyleIdx="2" presStyleCnt="4"/>
      <dgm:spPr/>
    </dgm:pt>
    <dgm:pt modelId="{7149D214-5AF3-4536-ABA9-3A569B8DF655}" type="pres">
      <dgm:prSet presAssocID="{8AE2B761-6D40-4643-A1A2-0AD499C6E056}" presName="hierRoot2" presStyleCnt="0">
        <dgm:presLayoutVars>
          <dgm:hierBranch val="init"/>
        </dgm:presLayoutVars>
      </dgm:prSet>
      <dgm:spPr/>
    </dgm:pt>
    <dgm:pt modelId="{C33E798C-44E8-44C1-AA54-E8B0019377E6}" type="pres">
      <dgm:prSet presAssocID="{8AE2B761-6D40-4643-A1A2-0AD499C6E056}" presName="rootComposite" presStyleCnt="0"/>
      <dgm:spPr/>
    </dgm:pt>
    <dgm:pt modelId="{7BDDE03D-E476-461B-8001-34317931EA9E}" type="pres">
      <dgm:prSet presAssocID="{8AE2B761-6D40-4643-A1A2-0AD499C6E056}" presName="rootText" presStyleLbl="node2" presStyleIdx="2" presStyleCnt="3">
        <dgm:presLayoutVars>
          <dgm:chPref val="3"/>
        </dgm:presLayoutVars>
      </dgm:prSet>
      <dgm:spPr/>
    </dgm:pt>
    <dgm:pt modelId="{66224DD4-2F60-4173-830F-0A30052863F9}" type="pres">
      <dgm:prSet presAssocID="{8AE2B761-6D40-4643-A1A2-0AD499C6E056}" presName="rootConnector" presStyleLbl="node2" presStyleIdx="2" presStyleCnt="3"/>
      <dgm:spPr/>
    </dgm:pt>
    <dgm:pt modelId="{FF9C95BE-F4B5-4BF3-94C0-789DA606D11D}" type="pres">
      <dgm:prSet presAssocID="{8AE2B761-6D40-4643-A1A2-0AD499C6E056}" presName="hierChild4" presStyleCnt="0"/>
      <dgm:spPr/>
    </dgm:pt>
    <dgm:pt modelId="{6995CE85-A012-4198-813C-1CB407144F02}" type="pres">
      <dgm:prSet presAssocID="{8AE2B761-6D40-4643-A1A2-0AD499C6E056}" presName="hierChild5" presStyleCnt="0"/>
      <dgm:spPr/>
    </dgm:pt>
    <dgm:pt modelId="{2763CB77-7E46-499C-86F2-43E1D290AA38}" type="pres">
      <dgm:prSet presAssocID="{B5B09897-2F15-434D-B4D6-F62AA38B5A7C}" presName="hierChild3" presStyleCnt="0"/>
      <dgm:spPr/>
    </dgm:pt>
    <dgm:pt modelId="{B81F0EC4-764E-440E-9363-1581EE36D5E0}" type="pres">
      <dgm:prSet presAssocID="{A5BF0060-39B4-4873-BFE2-91ADF2A3690D}" presName="Name115" presStyleLbl="parChTrans1D2" presStyleIdx="3" presStyleCnt="4"/>
      <dgm:spPr/>
    </dgm:pt>
    <dgm:pt modelId="{FF0B5BCC-4EE4-4036-8BC4-272EF14CB4DC}" type="pres">
      <dgm:prSet presAssocID="{9C458C21-E002-4F02-BF0E-D199C8C62FF1}" presName="hierRoot3" presStyleCnt="0">
        <dgm:presLayoutVars>
          <dgm:hierBranch val="init"/>
        </dgm:presLayoutVars>
      </dgm:prSet>
      <dgm:spPr/>
    </dgm:pt>
    <dgm:pt modelId="{973BB07C-0482-4806-AD96-F7E3114AFEB4}" type="pres">
      <dgm:prSet presAssocID="{9C458C21-E002-4F02-BF0E-D199C8C62FF1}" presName="rootComposite3" presStyleCnt="0"/>
      <dgm:spPr/>
    </dgm:pt>
    <dgm:pt modelId="{0C28ACD6-234E-4547-B786-875342EA0B90}" type="pres">
      <dgm:prSet presAssocID="{9C458C21-E002-4F02-BF0E-D199C8C62FF1}" presName="rootText3" presStyleLbl="asst1" presStyleIdx="0" presStyleCnt="1">
        <dgm:presLayoutVars>
          <dgm:chPref val="3"/>
        </dgm:presLayoutVars>
      </dgm:prSet>
      <dgm:spPr/>
    </dgm:pt>
    <dgm:pt modelId="{65F9A9C3-8567-4E89-BDA7-6A202DEBA5A8}" type="pres">
      <dgm:prSet presAssocID="{9C458C21-E002-4F02-BF0E-D199C8C62FF1}" presName="rootConnector3" presStyleLbl="asst1" presStyleIdx="0" presStyleCnt="1"/>
      <dgm:spPr/>
    </dgm:pt>
    <dgm:pt modelId="{30384B08-67C5-4291-A5D6-39178749E6EA}" type="pres">
      <dgm:prSet presAssocID="{9C458C21-E002-4F02-BF0E-D199C8C62FF1}" presName="hierChild6" presStyleCnt="0"/>
      <dgm:spPr/>
    </dgm:pt>
    <dgm:pt modelId="{7142A81F-C6D5-48DF-88E4-78B8E14D6F74}" type="pres">
      <dgm:prSet presAssocID="{9C458C21-E002-4F02-BF0E-D199C8C62FF1}" presName="hierChild7" presStyleCnt="0"/>
      <dgm:spPr/>
    </dgm:pt>
  </dgm:ptLst>
  <dgm:cxnLst>
    <dgm:cxn modelId="{AAF2C601-ED9A-4BE7-932F-E0634AAFE81F}" srcId="{B5B09897-2F15-434D-B4D6-F62AA38B5A7C}" destId="{9C458C21-E002-4F02-BF0E-D199C8C62FF1}" srcOrd="0" destOrd="0" parTransId="{A5BF0060-39B4-4873-BFE2-91ADF2A3690D}" sibTransId="{20C0506E-BFF3-4297-80A3-DAE72254DD82}"/>
    <dgm:cxn modelId="{B15F6707-5D87-4068-92D1-28B51C1ADBC8}" srcId="{B5B09897-2F15-434D-B4D6-F62AA38B5A7C}" destId="{8AE2B761-6D40-4643-A1A2-0AD499C6E056}" srcOrd="3" destOrd="0" parTransId="{5CC03A64-1C51-42DC-9FA6-3D788C6EFAED}" sibTransId="{364B925E-6EC5-4181-80BE-9ECF8D1CF9FB}"/>
    <dgm:cxn modelId="{C1BEF10C-E9A4-4CAC-ABD2-EF42FACAC137}" type="presOf" srcId="{B5B09897-2F15-434D-B4D6-F62AA38B5A7C}" destId="{0FEA41BC-1012-4E92-A1B8-A1D7D7DABC91}" srcOrd="0" destOrd="0" presId="urn:microsoft.com/office/officeart/2009/3/layout/HorizontalOrganizationChart"/>
    <dgm:cxn modelId="{4AEB1B24-E0F8-4798-8DD1-235C2DF9C6CB}" type="presOf" srcId="{9C458C21-E002-4F02-BF0E-D199C8C62FF1}" destId="{65F9A9C3-8567-4E89-BDA7-6A202DEBA5A8}" srcOrd="1" destOrd="0" presId="urn:microsoft.com/office/officeart/2009/3/layout/HorizontalOrganizationChart"/>
    <dgm:cxn modelId="{76FCBC36-C806-4C23-AAC6-77E91E0256A4}" type="presOf" srcId="{E4799210-4995-454C-8EE8-45A6A5A1107C}" destId="{4E36E7CA-EAF9-4673-9EB7-DF7DEAEA448C}" srcOrd="0" destOrd="0" presId="urn:microsoft.com/office/officeart/2009/3/layout/HorizontalOrganizationChart"/>
    <dgm:cxn modelId="{F44DA645-31DF-4D02-AC0C-793E160EFBCC}" type="presOf" srcId="{8AE2B761-6D40-4643-A1A2-0AD499C6E056}" destId="{7BDDE03D-E476-461B-8001-34317931EA9E}" srcOrd="0" destOrd="0" presId="urn:microsoft.com/office/officeart/2009/3/layout/HorizontalOrganizationChart"/>
    <dgm:cxn modelId="{3138574C-2442-4A3C-903B-9337047BBD8F}" type="presOf" srcId="{9C458C21-E002-4F02-BF0E-D199C8C62FF1}" destId="{0C28ACD6-234E-4547-B786-875342EA0B90}" srcOrd="0" destOrd="0" presId="urn:microsoft.com/office/officeart/2009/3/layout/HorizontalOrganizationChart"/>
    <dgm:cxn modelId="{6A4B7673-EC1E-413E-94CD-0988711C17F3}" type="presOf" srcId="{5CC03A64-1C51-42DC-9FA6-3D788C6EFAED}" destId="{FA6BAD31-9D76-4716-B03F-33DDE9BFF353}" srcOrd="0" destOrd="0" presId="urn:microsoft.com/office/officeart/2009/3/layout/HorizontalOrganizationChart"/>
    <dgm:cxn modelId="{B244655A-66A8-4A3C-BFD7-1EF13B89FDE5}" srcId="{B5B09897-2F15-434D-B4D6-F62AA38B5A7C}" destId="{E4799210-4995-454C-8EE8-45A6A5A1107C}" srcOrd="1" destOrd="0" parTransId="{DFA0054C-2950-4CE2-A81B-C6AFFA7F2EE9}" sibTransId="{2F5A4FE7-108A-4419-9CA2-4EEEDC0F0585}"/>
    <dgm:cxn modelId="{92D6CB92-5AA2-4C67-9B4C-5FDD0F544676}" type="presOf" srcId="{E4799210-4995-454C-8EE8-45A6A5A1107C}" destId="{5A61D5EF-ED2C-45B1-9304-324E0C6FD181}" srcOrd="1" destOrd="0" presId="urn:microsoft.com/office/officeart/2009/3/layout/HorizontalOrganizationChart"/>
    <dgm:cxn modelId="{02E63695-5E99-4BE8-8588-D6CC6312B9B2}" type="presOf" srcId="{D0FB7224-F4E5-4DB0-A0EA-DF87857D8153}" destId="{9FEFA089-2060-484B-89CA-19C386187648}" srcOrd="1" destOrd="0" presId="urn:microsoft.com/office/officeart/2009/3/layout/HorizontalOrganizationChart"/>
    <dgm:cxn modelId="{8F793A95-BCD6-45F3-B006-AE337EF50C3A}" srcId="{B5B09897-2F15-434D-B4D6-F62AA38B5A7C}" destId="{D0FB7224-F4E5-4DB0-A0EA-DF87857D8153}" srcOrd="2" destOrd="0" parTransId="{326BC74C-878B-4521-82E4-732C06D49E05}" sibTransId="{672FA117-FE48-4E98-B6B6-6BE2DDF5B589}"/>
    <dgm:cxn modelId="{7A526D98-A72C-4EA9-A951-D7D687F6970E}" type="presOf" srcId="{2121DAC6-4EA2-4F18-A091-29B3745D4809}" destId="{362547CD-5DDD-4198-BA62-236DFDBC77E8}" srcOrd="0" destOrd="0" presId="urn:microsoft.com/office/officeart/2009/3/layout/HorizontalOrganizationChart"/>
    <dgm:cxn modelId="{6065759B-D620-4F38-8DE3-CF2A17603E19}" srcId="{2121DAC6-4EA2-4F18-A091-29B3745D4809}" destId="{B5B09897-2F15-434D-B4D6-F62AA38B5A7C}" srcOrd="0" destOrd="0" parTransId="{189459A3-907B-4249-B935-4D5B7626FC47}" sibTransId="{86065A83-6653-4C76-BDE4-3EEBA637D4F3}"/>
    <dgm:cxn modelId="{9C6385AE-680B-4D41-9826-DE221BEC51AB}" type="presOf" srcId="{DFA0054C-2950-4CE2-A81B-C6AFFA7F2EE9}" destId="{778C01B6-C8A6-4B55-8E18-E74DCFFA11D4}" srcOrd="0" destOrd="0" presId="urn:microsoft.com/office/officeart/2009/3/layout/HorizontalOrganizationChart"/>
    <dgm:cxn modelId="{74C99EB4-0A5C-47D4-9887-BAB0477841B9}" type="presOf" srcId="{B5B09897-2F15-434D-B4D6-F62AA38B5A7C}" destId="{8537C35E-B328-4F86-B248-D821026CFAB9}" srcOrd="1" destOrd="0" presId="urn:microsoft.com/office/officeart/2009/3/layout/HorizontalOrganizationChart"/>
    <dgm:cxn modelId="{846E52BA-D11C-46D7-A0AC-948D64BA4537}" type="presOf" srcId="{326BC74C-878B-4521-82E4-732C06D49E05}" destId="{106ED879-A903-4B3C-BA62-FBA481EEA8E3}" srcOrd="0" destOrd="0" presId="urn:microsoft.com/office/officeart/2009/3/layout/HorizontalOrganizationChart"/>
    <dgm:cxn modelId="{53B862CC-7A4E-496D-8DAB-5B7CFDA1C99C}" type="presOf" srcId="{8AE2B761-6D40-4643-A1A2-0AD499C6E056}" destId="{66224DD4-2F60-4173-830F-0A30052863F9}" srcOrd="1" destOrd="0" presId="urn:microsoft.com/office/officeart/2009/3/layout/HorizontalOrganizationChart"/>
    <dgm:cxn modelId="{CADBA4EC-72B9-4F77-86BC-2C170DACC7B7}" type="presOf" srcId="{D0FB7224-F4E5-4DB0-A0EA-DF87857D8153}" destId="{703F9F18-2251-44FB-A3F2-75953196711B}" srcOrd="0" destOrd="0" presId="urn:microsoft.com/office/officeart/2009/3/layout/HorizontalOrganizationChart"/>
    <dgm:cxn modelId="{E187F0F7-2E27-448D-84DB-B6A2D2715FEF}" type="presOf" srcId="{A5BF0060-39B4-4873-BFE2-91ADF2A3690D}" destId="{B81F0EC4-764E-440E-9363-1581EE36D5E0}" srcOrd="0" destOrd="0" presId="urn:microsoft.com/office/officeart/2009/3/layout/HorizontalOrganizationChart"/>
    <dgm:cxn modelId="{1579DFD8-C84B-4049-9E3E-315667CBF7FE}" type="presParOf" srcId="{362547CD-5DDD-4198-BA62-236DFDBC77E8}" destId="{A1A3AC7C-4057-4A3D-BF52-8FACAECDE2DF}" srcOrd="0" destOrd="0" presId="urn:microsoft.com/office/officeart/2009/3/layout/HorizontalOrganizationChart"/>
    <dgm:cxn modelId="{77006B4B-E40C-4D82-B3E6-0D1B95B4F36C}" type="presParOf" srcId="{A1A3AC7C-4057-4A3D-BF52-8FACAECDE2DF}" destId="{BF9B4A2E-1D6A-479E-9EE2-02784C07F7E5}" srcOrd="0" destOrd="0" presId="urn:microsoft.com/office/officeart/2009/3/layout/HorizontalOrganizationChart"/>
    <dgm:cxn modelId="{28AC8914-3713-4279-BAE5-D99F9871E2D5}" type="presParOf" srcId="{BF9B4A2E-1D6A-479E-9EE2-02784C07F7E5}" destId="{0FEA41BC-1012-4E92-A1B8-A1D7D7DABC91}" srcOrd="0" destOrd="0" presId="urn:microsoft.com/office/officeart/2009/3/layout/HorizontalOrganizationChart"/>
    <dgm:cxn modelId="{255CA84C-6135-4538-AE3C-A95CD553C78A}" type="presParOf" srcId="{BF9B4A2E-1D6A-479E-9EE2-02784C07F7E5}" destId="{8537C35E-B328-4F86-B248-D821026CFAB9}" srcOrd="1" destOrd="0" presId="urn:microsoft.com/office/officeart/2009/3/layout/HorizontalOrganizationChart"/>
    <dgm:cxn modelId="{65D81792-6513-4BE5-87CD-B3BF6EB0A064}" type="presParOf" srcId="{A1A3AC7C-4057-4A3D-BF52-8FACAECDE2DF}" destId="{4CD9FF6F-2536-4A36-AA52-D236DF61E8DA}" srcOrd="1" destOrd="0" presId="urn:microsoft.com/office/officeart/2009/3/layout/HorizontalOrganizationChart"/>
    <dgm:cxn modelId="{84C53DBF-2C36-4054-BBB3-19CF28D588E9}" type="presParOf" srcId="{4CD9FF6F-2536-4A36-AA52-D236DF61E8DA}" destId="{778C01B6-C8A6-4B55-8E18-E74DCFFA11D4}" srcOrd="0" destOrd="0" presId="urn:microsoft.com/office/officeart/2009/3/layout/HorizontalOrganizationChart"/>
    <dgm:cxn modelId="{71D45277-DAD0-4873-B178-C34851217392}" type="presParOf" srcId="{4CD9FF6F-2536-4A36-AA52-D236DF61E8DA}" destId="{A6617536-56A0-4D60-A60E-F0AB342868DD}" srcOrd="1" destOrd="0" presId="urn:microsoft.com/office/officeart/2009/3/layout/HorizontalOrganizationChart"/>
    <dgm:cxn modelId="{94AA4584-B368-4180-B1FF-5BF4874C903E}" type="presParOf" srcId="{A6617536-56A0-4D60-A60E-F0AB342868DD}" destId="{3CF138FE-A885-4FC4-8936-151D1633CF00}" srcOrd="0" destOrd="0" presId="urn:microsoft.com/office/officeart/2009/3/layout/HorizontalOrganizationChart"/>
    <dgm:cxn modelId="{05856C28-4AB6-4971-A742-994DEBD25106}" type="presParOf" srcId="{3CF138FE-A885-4FC4-8936-151D1633CF00}" destId="{4E36E7CA-EAF9-4673-9EB7-DF7DEAEA448C}" srcOrd="0" destOrd="0" presId="urn:microsoft.com/office/officeart/2009/3/layout/HorizontalOrganizationChart"/>
    <dgm:cxn modelId="{4E8C0AFE-D6D5-42BF-9573-86CDDB463F8D}" type="presParOf" srcId="{3CF138FE-A885-4FC4-8936-151D1633CF00}" destId="{5A61D5EF-ED2C-45B1-9304-324E0C6FD181}" srcOrd="1" destOrd="0" presId="urn:microsoft.com/office/officeart/2009/3/layout/HorizontalOrganizationChart"/>
    <dgm:cxn modelId="{F7B82593-901B-4B37-9E4B-C25B03E6DD4C}" type="presParOf" srcId="{A6617536-56A0-4D60-A60E-F0AB342868DD}" destId="{F56043A8-7CFA-449C-9D17-345F9D0407D0}" srcOrd="1" destOrd="0" presId="urn:microsoft.com/office/officeart/2009/3/layout/HorizontalOrganizationChart"/>
    <dgm:cxn modelId="{5AFBDA0D-4CF6-4E70-8DED-EF32D327BD68}" type="presParOf" srcId="{A6617536-56A0-4D60-A60E-F0AB342868DD}" destId="{A50207D1-47FF-410E-BF66-105095308AC1}" srcOrd="2" destOrd="0" presId="urn:microsoft.com/office/officeart/2009/3/layout/HorizontalOrganizationChart"/>
    <dgm:cxn modelId="{FB7F51FF-C7A9-4243-A94C-C71A78C7BD62}" type="presParOf" srcId="{4CD9FF6F-2536-4A36-AA52-D236DF61E8DA}" destId="{106ED879-A903-4B3C-BA62-FBA481EEA8E3}" srcOrd="2" destOrd="0" presId="urn:microsoft.com/office/officeart/2009/3/layout/HorizontalOrganizationChart"/>
    <dgm:cxn modelId="{2EEEC3EA-509E-4525-8595-329E9A9A44BE}" type="presParOf" srcId="{4CD9FF6F-2536-4A36-AA52-D236DF61E8DA}" destId="{34A64A88-6350-4573-9C33-ECEC47768F1F}" srcOrd="3" destOrd="0" presId="urn:microsoft.com/office/officeart/2009/3/layout/HorizontalOrganizationChart"/>
    <dgm:cxn modelId="{5E6F1FDE-3DEC-4E56-82AF-B44EADC8009E}" type="presParOf" srcId="{34A64A88-6350-4573-9C33-ECEC47768F1F}" destId="{F9D17E25-9449-4D99-815B-BFDEEE3248F1}" srcOrd="0" destOrd="0" presId="urn:microsoft.com/office/officeart/2009/3/layout/HorizontalOrganizationChart"/>
    <dgm:cxn modelId="{FF82AE28-8BEF-4A4D-8A96-2BFF48B8357C}" type="presParOf" srcId="{F9D17E25-9449-4D99-815B-BFDEEE3248F1}" destId="{703F9F18-2251-44FB-A3F2-75953196711B}" srcOrd="0" destOrd="0" presId="urn:microsoft.com/office/officeart/2009/3/layout/HorizontalOrganizationChart"/>
    <dgm:cxn modelId="{D7AEF952-B00F-4869-945C-BB2DB1A00FAE}" type="presParOf" srcId="{F9D17E25-9449-4D99-815B-BFDEEE3248F1}" destId="{9FEFA089-2060-484B-89CA-19C386187648}" srcOrd="1" destOrd="0" presId="urn:microsoft.com/office/officeart/2009/3/layout/HorizontalOrganizationChart"/>
    <dgm:cxn modelId="{C35CD17B-968E-4DF6-B8CD-240D818F226F}" type="presParOf" srcId="{34A64A88-6350-4573-9C33-ECEC47768F1F}" destId="{B26F412E-EAD3-4E6E-9C48-EE109782A40E}" srcOrd="1" destOrd="0" presId="urn:microsoft.com/office/officeart/2009/3/layout/HorizontalOrganizationChart"/>
    <dgm:cxn modelId="{E46CF378-DDA3-4FE6-B8C3-38E46C21421E}" type="presParOf" srcId="{34A64A88-6350-4573-9C33-ECEC47768F1F}" destId="{1EC47D97-9DBE-4581-8FDA-64B95D237F06}" srcOrd="2" destOrd="0" presId="urn:microsoft.com/office/officeart/2009/3/layout/HorizontalOrganizationChart"/>
    <dgm:cxn modelId="{6A7D9B32-04D4-43AE-8CCC-CA08FA10AB50}" type="presParOf" srcId="{4CD9FF6F-2536-4A36-AA52-D236DF61E8DA}" destId="{FA6BAD31-9D76-4716-B03F-33DDE9BFF353}" srcOrd="4" destOrd="0" presId="urn:microsoft.com/office/officeart/2009/3/layout/HorizontalOrganizationChart"/>
    <dgm:cxn modelId="{FE5B496C-C83E-41FC-AD66-34BDCCE7B8B3}" type="presParOf" srcId="{4CD9FF6F-2536-4A36-AA52-D236DF61E8DA}" destId="{7149D214-5AF3-4536-ABA9-3A569B8DF655}" srcOrd="5" destOrd="0" presId="urn:microsoft.com/office/officeart/2009/3/layout/HorizontalOrganizationChart"/>
    <dgm:cxn modelId="{13D71709-666F-4723-915C-30A89BEF937F}" type="presParOf" srcId="{7149D214-5AF3-4536-ABA9-3A569B8DF655}" destId="{C33E798C-44E8-44C1-AA54-E8B0019377E6}" srcOrd="0" destOrd="0" presId="urn:microsoft.com/office/officeart/2009/3/layout/HorizontalOrganizationChart"/>
    <dgm:cxn modelId="{8BC8B5B1-F6BF-4A8C-8133-8FE2C863F67A}" type="presParOf" srcId="{C33E798C-44E8-44C1-AA54-E8B0019377E6}" destId="{7BDDE03D-E476-461B-8001-34317931EA9E}" srcOrd="0" destOrd="0" presId="urn:microsoft.com/office/officeart/2009/3/layout/HorizontalOrganizationChart"/>
    <dgm:cxn modelId="{51FB8511-7EB2-490A-AACA-F459F82204BA}" type="presParOf" srcId="{C33E798C-44E8-44C1-AA54-E8B0019377E6}" destId="{66224DD4-2F60-4173-830F-0A30052863F9}" srcOrd="1" destOrd="0" presId="urn:microsoft.com/office/officeart/2009/3/layout/HorizontalOrganizationChart"/>
    <dgm:cxn modelId="{E418F19A-1CAF-4962-AB03-500EE45969F0}" type="presParOf" srcId="{7149D214-5AF3-4536-ABA9-3A569B8DF655}" destId="{FF9C95BE-F4B5-4BF3-94C0-789DA606D11D}" srcOrd="1" destOrd="0" presId="urn:microsoft.com/office/officeart/2009/3/layout/HorizontalOrganizationChart"/>
    <dgm:cxn modelId="{603243A5-C349-4E60-8306-E76E670892D9}" type="presParOf" srcId="{7149D214-5AF3-4536-ABA9-3A569B8DF655}" destId="{6995CE85-A012-4198-813C-1CB407144F02}" srcOrd="2" destOrd="0" presId="urn:microsoft.com/office/officeart/2009/3/layout/HorizontalOrganizationChart"/>
    <dgm:cxn modelId="{8D748C6A-D8ED-4C11-8031-F381823E09FA}" type="presParOf" srcId="{A1A3AC7C-4057-4A3D-BF52-8FACAECDE2DF}" destId="{2763CB77-7E46-499C-86F2-43E1D290AA38}" srcOrd="2" destOrd="0" presId="urn:microsoft.com/office/officeart/2009/3/layout/HorizontalOrganizationChart"/>
    <dgm:cxn modelId="{CDC4F138-C66C-47C0-AF42-44B81ABEDF1F}" type="presParOf" srcId="{2763CB77-7E46-499C-86F2-43E1D290AA38}" destId="{B81F0EC4-764E-440E-9363-1581EE36D5E0}" srcOrd="0" destOrd="0" presId="urn:microsoft.com/office/officeart/2009/3/layout/HorizontalOrganizationChart"/>
    <dgm:cxn modelId="{E7AB00FF-AA65-4016-8C21-F1CF5A292A30}" type="presParOf" srcId="{2763CB77-7E46-499C-86F2-43E1D290AA38}" destId="{FF0B5BCC-4EE4-4036-8BC4-272EF14CB4DC}" srcOrd="1" destOrd="0" presId="urn:microsoft.com/office/officeart/2009/3/layout/HorizontalOrganizationChart"/>
    <dgm:cxn modelId="{937C4EBE-7C18-4994-88CE-3E0807C2C892}" type="presParOf" srcId="{FF0B5BCC-4EE4-4036-8BC4-272EF14CB4DC}" destId="{973BB07C-0482-4806-AD96-F7E3114AFEB4}" srcOrd="0" destOrd="0" presId="urn:microsoft.com/office/officeart/2009/3/layout/HorizontalOrganizationChart"/>
    <dgm:cxn modelId="{BB38B012-EA2B-4924-97EF-1A750E7731A4}" type="presParOf" srcId="{973BB07C-0482-4806-AD96-F7E3114AFEB4}" destId="{0C28ACD6-234E-4547-B786-875342EA0B90}" srcOrd="0" destOrd="0" presId="urn:microsoft.com/office/officeart/2009/3/layout/HorizontalOrganizationChart"/>
    <dgm:cxn modelId="{BE805772-9539-4D0E-9B09-915E0F6BFA02}" type="presParOf" srcId="{973BB07C-0482-4806-AD96-F7E3114AFEB4}" destId="{65F9A9C3-8567-4E89-BDA7-6A202DEBA5A8}" srcOrd="1" destOrd="0" presId="urn:microsoft.com/office/officeart/2009/3/layout/HorizontalOrganizationChart"/>
    <dgm:cxn modelId="{6B87CBFB-4735-4D0D-AAC9-617D4E621858}" type="presParOf" srcId="{FF0B5BCC-4EE4-4036-8BC4-272EF14CB4DC}" destId="{30384B08-67C5-4291-A5D6-39178749E6EA}" srcOrd="1" destOrd="0" presId="urn:microsoft.com/office/officeart/2009/3/layout/HorizontalOrganizationChart"/>
    <dgm:cxn modelId="{A76A5DC1-5CF9-4E30-8040-70969527F678}" type="presParOf" srcId="{FF0B5BCC-4EE4-4036-8BC4-272EF14CB4DC}" destId="{7142A81F-C6D5-48DF-88E4-78B8E14D6F7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F0EC4-764E-440E-9363-1581EE36D5E0}">
      <dsp:nvSpPr>
        <dsp:cNvPr id="0" name=""/>
        <dsp:cNvSpPr/>
      </dsp:nvSpPr>
      <dsp:spPr>
        <a:xfrm>
          <a:off x="2391916" y="2560040"/>
          <a:ext cx="1672083" cy="149293"/>
        </a:xfrm>
        <a:custGeom>
          <a:avLst/>
          <a:gdLst/>
          <a:ahLst/>
          <a:cxnLst/>
          <a:rect l="0" t="0" r="0" b="0"/>
          <a:pathLst>
            <a:path>
              <a:moveTo>
                <a:pt x="0" y="149293"/>
              </a:moveTo>
              <a:lnTo>
                <a:pt x="1672083" y="149293"/>
              </a:lnTo>
              <a:lnTo>
                <a:pt x="1672083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BAD31-9D76-4716-B03F-33DDE9BFF353}">
      <dsp:nvSpPr>
        <dsp:cNvPr id="0" name=""/>
        <dsp:cNvSpPr/>
      </dsp:nvSpPr>
      <dsp:spPr>
        <a:xfrm>
          <a:off x="2391916" y="2709333"/>
          <a:ext cx="3344167" cy="1027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05298" y="0"/>
              </a:lnTo>
              <a:lnTo>
                <a:pt x="3105298" y="1027137"/>
              </a:lnTo>
              <a:lnTo>
                <a:pt x="3344167" y="102713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ED879-A903-4B3C-BA62-FBA481EEA8E3}">
      <dsp:nvSpPr>
        <dsp:cNvPr id="0" name=""/>
        <dsp:cNvSpPr/>
      </dsp:nvSpPr>
      <dsp:spPr>
        <a:xfrm>
          <a:off x="2391916" y="2663613"/>
          <a:ext cx="3344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44167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C01B6-C8A6-4B55-8E18-E74DCFFA11D4}">
      <dsp:nvSpPr>
        <dsp:cNvPr id="0" name=""/>
        <dsp:cNvSpPr/>
      </dsp:nvSpPr>
      <dsp:spPr>
        <a:xfrm>
          <a:off x="2391916" y="1682196"/>
          <a:ext cx="3344167" cy="1027137"/>
        </a:xfrm>
        <a:custGeom>
          <a:avLst/>
          <a:gdLst/>
          <a:ahLst/>
          <a:cxnLst/>
          <a:rect l="0" t="0" r="0" b="0"/>
          <a:pathLst>
            <a:path>
              <a:moveTo>
                <a:pt x="0" y="1027137"/>
              </a:moveTo>
              <a:lnTo>
                <a:pt x="3105298" y="1027137"/>
              </a:lnTo>
              <a:lnTo>
                <a:pt x="3105298" y="0"/>
              </a:lnTo>
              <a:lnTo>
                <a:pt x="3344167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A41BC-1012-4E92-A1B8-A1D7D7DABC91}">
      <dsp:nvSpPr>
        <dsp:cNvPr id="0" name=""/>
        <dsp:cNvSpPr/>
      </dsp:nvSpPr>
      <dsp:spPr>
        <a:xfrm>
          <a:off x="3224" y="2345058"/>
          <a:ext cx="2388691" cy="728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200" kern="1200"/>
        </a:p>
      </dsp:txBody>
      <dsp:txXfrm>
        <a:off x="3224" y="2345058"/>
        <a:ext cx="2388691" cy="728550"/>
      </dsp:txXfrm>
    </dsp:sp>
    <dsp:sp modelId="{4E36E7CA-EAF9-4673-9EB7-DF7DEAEA448C}">
      <dsp:nvSpPr>
        <dsp:cNvPr id="0" name=""/>
        <dsp:cNvSpPr/>
      </dsp:nvSpPr>
      <dsp:spPr>
        <a:xfrm>
          <a:off x="5736083" y="1317920"/>
          <a:ext cx="2388691" cy="728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200" kern="1200"/>
        </a:p>
      </dsp:txBody>
      <dsp:txXfrm>
        <a:off x="5736083" y="1317920"/>
        <a:ext cx="2388691" cy="728550"/>
      </dsp:txXfrm>
    </dsp:sp>
    <dsp:sp modelId="{703F9F18-2251-44FB-A3F2-75953196711B}">
      <dsp:nvSpPr>
        <dsp:cNvPr id="0" name=""/>
        <dsp:cNvSpPr/>
      </dsp:nvSpPr>
      <dsp:spPr>
        <a:xfrm>
          <a:off x="5736083" y="2345058"/>
          <a:ext cx="2388691" cy="728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200" kern="1200"/>
        </a:p>
      </dsp:txBody>
      <dsp:txXfrm>
        <a:off x="5736083" y="2345058"/>
        <a:ext cx="2388691" cy="728550"/>
      </dsp:txXfrm>
    </dsp:sp>
    <dsp:sp modelId="{7BDDE03D-E476-461B-8001-34317931EA9E}">
      <dsp:nvSpPr>
        <dsp:cNvPr id="0" name=""/>
        <dsp:cNvSpPr/>
      </dsp:nvSpPr>
      <dsp:spPr>
        <a:xfrm>
          <a:off x="5736083" y="3372195"/>
          <a:ext cx="2388691" cy="728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200" kern="1200"/>
        </a:p>
      </dsp:txBody>
      <dsp:txXfrm>
        <a:off x="5736083" y="3372195"/>
        <a:ext cx="2388691" cy="728550"/>
      </dsp:txXfrm>
    </dsp:sp>
    <dsp:sp modelId="{0C28ACD6-234E-4547-B786-875342EA0B90}">
      <dsp:nvSpPr>
        <dsp:cNvPr id="0" name=""/>
        <dsp:cNvSpPr/>
      </dsp:nvSpPr>
      <dsp:spPr>
        <a:xfrm>
          <a:off x="2869654" y="1831489"/>
          <a:ext cx="2388691" cy="7285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200" kern="1200"/>
        </a:p>
      </dsp:txBody>
      <dsp:txXfrm>
        <a:off x="2869654" y="1831489"/>
        <a:ext cx="2388691" cy="728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247C5-BE39-81F8-FC68-85211354B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8031C9-D029-5E67-253A-B93DF4C95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7A078-754C-DE81-6F50-9848F4D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537BF-9F85-1554-E02C-6B521B34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EB4F0-A710-18DB-1909-ACE6A91A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1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0C2F-0668-37BF-CED5-C04E25D4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6D715-6196-0F77-4827-9A7F603BE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4FB53-2760-1F22-22BC-A602FDBC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71E24-8543-882A-02D2-549C77FF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DAD4B-CEA5-23A8-B022-4A0EF5C4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6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50C0B0-8712-700E-0FFA-1671EF4AF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B14693-66D5-A821-5C52-591958BAD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FB087-5E65-8221-F848-9770480A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4AEDA-7225-D401-3E13-CABAC041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9EDDF-BD61-E708-FC6B-37948591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8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9B8A9-BD43-3E04-B65D-CF2F6BA5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473F2-4002-D689-FE11-C4A55E43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9174C-49BA-EDD6-2B72-80415959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CD024-51E5-1A0C-70A9-1FB6F3AE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0510C-CEB6-F09D-BD0B-07F7EED4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1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593A4-C9B9-607F-E43E-14082E81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7235B-8A79-389F-D332-8DF32C69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B9A3B-1888-3874-1710-55924936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BEB21-BF0D-06C3-732D-BEB2CFD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1253F-107F-45AF-D7D6-3985318C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9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70361-6DFA-965E-9854-173DA6CF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92CAA-F67C-E6B3-0088-B40DBD497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25C5D-4953-CD77-BDA6-E9C263A96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AA032-C549-A88E-1303-E2F99244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04254-F144-55EB-065E-9C88AE81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8CD6C-EA4D-5C3B-A11A-FB322FA6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5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D1478-D39C-2D16-B3CF-4B9A9B5F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BD6B5-327A-2157-E3B6-9C8B594E6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E04B0-576A-1B02-84CA-1D59E3F18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91049F-7F38-56D5-0077-A30CBAC5E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0C6518-6D3E-4D45-EA1D-33DF39DB4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21F289-E553-A102-BB86-0EC2DBA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7531BC-F901-ACDA-B28C-48620B77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A8E607-8EA6-44D9-913C-1A67B973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4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2B6C-405A-9388-C1EF-B9E625C1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1BE605-DE38-9467-2D9A-459A1D6C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BCF3B-5361-FB1F-245C-922ECC4B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EE14AF-05D4-12B6-A626-56EA33A3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1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817B84-18C7-2749-A96E-53480F4D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EC4838-873C-D63F-1B30-C93FD46E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0A06B-28CF-9340-584F-89D2A168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9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97CE4-4AEA-3C43-BC82-D953A19C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72760-CBE3-FC96-0AD3-E850966E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7A157-2C06-D93B-CB8A-4CDEFD02A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05A78-0195-F159-5480-FC9C66DC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E5727-7C86-2B02-3D7F-B995B460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F816F-E5B8-89D8-421A-7BD5301D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0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AC1E-DED4-8BA1-95FC-C2B06E32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40C12F-4C17-C69E-E35C-1136C491C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D659F-1952-9D00-6A1E-EE74AD61B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EE739-FBC9-6A69-9825-6BDC9EB1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5E5D4-B995-B690-CEFA-7708951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89EB5-9086-7DA8-F0AC-51548B77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B527DE-BC75-7674-0F4F-7C71133E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139CE-3C5F-9FF7-D0DC-4E0FA98F4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B698E-A556-2AA1-1031-3D7C169D1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3270-C2B4-49EF-999C-6AE0D2734B1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21F9B-BDA1-E76C-E2C0-EF16B234B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DF63A-3977-8737-ADED-C0B1741E0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5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D797F-AFF7-885D-9597-5DCFB1E6C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Signature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BE74E2-E1B4-D734-3911-AC91D1AA4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Yantao Mei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99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A2AB-F8F7-F041-F0E4-38962116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7CE3AE2-4D33-39A8-C5BD-01CD74CFC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2825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48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3E64F-38B1-5CA7-7BFC-FE5FB85D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A3934-408B-B68F-33B7-393EE7452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3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6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Signature Work</vt:lpstr>
      <vt:lpstr>Overview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 Work</dc:title>
  <dc:creator>Yantao Mei</dc:creator>
  <cp:lastModifiedBy>Yantao Mei</cp:lastModifiedBy>
  <cp:revision>1</cp:revision>
  <dcterms:created xsi:type="dcterms:W3CDTF">2022-11-15T18:50:57Z</dcterms:created>
  <dcterms:modified xsi:type="dcterms:W3CDTF">2022-11-16T19:36:54Z</dcterms:modified>
</cp:coreProperties>
</file>