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21599525" cy="32399288"/>
  <p:notesSz cx="7010400" cy="9296400"/>
  <p:defaultTextStyle>
    <a:defPPr>
      <a:defRPr lang="en-US"/>
    </a:defPPr>
    <a:lvl1pPr marL="0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1pPr>
    <a:lvl2pPr marL="1718299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2pPr>
    <a:lvl3pPr marL="3436599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3pPr>
    <a:lvl4pPr marL="5154906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4pPr>
    <a:lvl5pPr marL="6873206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5pPr>
    <a:lvl6pPr marL="8591506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6pPr>
    <a:lvl7pPr marL="10309805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7pPr>
    <a:lvl8pPr marL="12028112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8pPr>
    <a:lvl9pPr marL="13746411" algn="l" defTabSz="3436599" rtl="0" eaLnBrk="1" latinLnBrk="0" hangingPunct="1">
      <a:defRPr sz="6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F2"/>
    <a:srgbClr val="AFCAEB"/>
    <a:srgbClr val="80ABE0"/>
    <a:srgbClr val="3C7FD0"/>
    <a:srgbClr val="17375E"/>
    <a:srgbClr val="FFC000"/>
    <a:srgbClr val="8FE2FF"/>
    <a:srgbClr val="98C4FA"/>
    <a:srgbClr val="FFE285"/>
    <a:srgbClr val="F7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01" autoAdjust="0"/>
  </p:normalViewPr>
  <p:slideViewPr>
    <p:cSldViewPr showGuides="1">
      <p:cViewPr varScale="1">
        <p:scale>
          <a:sx n="26" d="100"/>
          <a:sy n="26" d="100"/>
        </p:scale>
        <p:origin x="4066" y="91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10064813"/>
            <a:ext cx="18359596" cy="6944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929" y="18359597"/>
            <a:ext cx="15119668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0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05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0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1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14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1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19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1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59656" y="1297515"/>
            <a:ext cx="4859893" cy="276443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76" y="1297515"/>
            <a:ext cx="14219687" cy="276443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13" y="20819556"/>
            <a:ext cx="18359596" cy="6434859"/>
          </a:xfrm>
        </p:spPr>
        <p:txBody>
          <a:bodyPr anchor="t"/>
          <a:lstStyle>
            <a:lvl1pPr algn="l">
              <a:defRPr sz="107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213" y="13732231"/>
            <a:ext cx="18359596" cy="7087344"/>
          </a:xfrm>
        </p:spPr>
        <p:txBody>
          <a:bodyPr anchor="b"/>
          <a:lstStyle>
            <a:lvl1pPr marL="0" indent="0">
              <a:buNone/>
              <a:defRPr sz="5069">
                <a:solidFill>
                  <a:schemeClr val="tx1">
                    <a:tint val="75000"/>
                  </a:schemeClr>
                </a:solidFill>
              </a:defRPr>
            </a:lvl1pPr>
            <a:lvl2pPr marL="1202810" indent="0">
              <a:buNone/>
              <a:defRPr sz="4577">
                <a:solidFill>
                  <a:schemeClr val="tx1">
                    <a:tint val="75000"/>
                  </a:schemeClr>
                </a:solidFill>
              </a:defRPr>
            </a:lvl2pPr>
            <a:lvl3pPr marL="2405619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3pPr>
            <a:lvl4pPr marL="3608434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4pPr>
            <a:lvl5pPr marL="4811244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5pPr>
            <a:lvl6pPr marL="6014054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6pPr>
            <a:lvl7pPr marL="7216864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7pPr>
            <a:lvl8pPr marL="841967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8pPr>
            <a:lvl9pPr marL="96224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76" y="7559834"/>
            <a:ext cx="9539790" cy="21382042"/>
          </a:xfrm>
        </p:spPr>
        <p:txBody>
          <a:bodyPr/>
          <a:lstStyle>
            <a:lvl1pPr>
              <a:defRPr sz="7185"/>
            </a:lvl1pPr>
            <a:lvl2pPr>
              <a:defRPr sz="6102"/>
            </a:lvl2pPr>
            <a:lvl3pPr>
              <a:defRPr sz="5069"/>
            </a:lvl3pPr>
            <a:lvl4pPr>
              <a:defRPr sz="4577"/>
            </a:lvl4pPr>
            <a:lvl5pPr>
              <a:defRPr sz="4577"/>
            </a:lvl5pPr>
            <a:lvl6pPr>
              <a:defRPr sz="4577"/>
            </a:lvl6pPr>
            <a:lvl7pPr>
              <a:defRPr sz="4577"/>
            </a:lvl7pPr>
            <a:lvl8pPr>
              <a:defRPr sz="4577"/>
            </a:lvl8pPr>
            <a:lvl9pPr>
              <a:defRPr sz="45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9759" y="7559834"/>
            <a:ext cx="9539790" cy="21382042"/>
          </a:xfrm>
        </p:spPr>
        <p:txBody>
          <a:bodyPr/>
          <a:lstStyle>
            <a:lvl1pPr>
              <a:defRPr sz="7185"/>
            </a:lvl1pPr>
            <a:lvl2pPr>
              <a:defRPr sz="6102"/>
            </a:lvl2pPr>
            <a:lvl3pPr>
              <a:defRPr sz="5069"/>
            </a:lvl3pPr>
            <a:lvl4pPr>
              <a:defRPr sz="4577"/>
            </a:lvl4pPr>
            <a:lvl5pPr>
              <a:defRPr sz="4577"/>
            </a:lvl5pPr>
            <a:lvl6pPr>
              <a:defRPr sz="4577"/>
            </a:lvl6pPr>
            <a:lvl7pPr>
              <a:defRPr sz="4577"/>
            </a:lvl7pPr>
            <a:lvl8pPr>
              <a:defRPr sz="4577"/>
            </a:lvl8pPr>
            <a:lvl9pPr>
              <a:defRPr sz="45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77" y="7252353"/>
            <a:ext cx="9543540" cy="3022445"/>
          </a:xfrm>
        </p:spPr>
        <p:txBody>
          <a:bodyPr anchor="b"/>
          <a:lstStyle>
            <a:lvl1pPr marL="0" indent="0">
              <a:buNone/>
              <a:defRPr sz="6102" b="1"/>
            </a:lvl1pPr>
            <a:lvl2pPr marL="1202810" indent="0">
              <a:buNone/>
              <a:defRPr sz="5069" b="1"/>
            </a:lvl2pPr>
            <a:lvl3pPr marL="2405619" indent="0">
              <a:buNone/>
              <a:defRPr sz="4577" b="1"/>
            </a:lvl3pPr>
            <a:lvl4pPr marL="3608434" indent="0">
              <a:buNone/>
              <a:defRPr sz="4134" b="1"/>
            </a:lvl4pPr>
            <a:lvl5pPr marL="4811244" indent="0">
              <a:buNone/>
              <a:defRPr sz="4134" b="1"/>
            </a:lvl5pPr>
            <a:lvl6pPr marL="6014054" indent="0">
              <a:buNone/>
              <a:defRPr sz="4134" b="1"/>
            </a:lvl6pPr>
            <a:lvl7pPr marL="7216864" indent="0">
              <a:buNone/>
              <a:defRPr sz="4134" b="1"/>
            </a:lvl7pPr>
            <a:lvl8pPr marL="8419678" indent="0">
              <a:buNone/>
              <a:defRPr sz="4134" b="1"/>
            </a:lvl8pPr>
            <a:lvl9pPr marL="9622488" indent="0">
              <a:buNone/>
              <a:defRPr sz="4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77" y="10274798"/>
            <a:ext cx="9543540" cy="18667078"/>
          </a:xfrm>
        </p:spPr>
        <p:txBody>
          <a:bodyPr/>
          <a:lstStyle>
            <a:lvl1pPr>
              <a:defRPr sz="6102"/>
            </a:lvl1pPr>
            <a:lvl2pPr>
              <a:defRPr sz="5069"/>
            </a:lvl2pPr>
            <a:lvl3pPr>
              <a:defRPr sz="4577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259" y="7252353"/>
            <a:ext cx="9547290" cy="3022445"/>
          </a:xfrm>
        </p:spPr>
        <p:txBody>
          <a:bodyPr anchor="b"/>
          <a:lstStyle>
            <a:lvl1pPr marL="0" indent="0">
              <a:buNone/>
              <a:defRPr sz="6102" b="1"/>
            </a:lvl1pPr>
            <a:lvl2pPr marL="1202810" indent="0">
              <a:buNone/>
              <a:defRPr sz="5069" b="1"/>
            </a:lvl2pPr>
            <a:lvl3pPr marL="2405619" indent="0">
              <a:buNone/>
              <a:defRPr sz="4577" b="1"/>
            </a:lvl3pPr>
            <a:lvl4pPr marL="3608434" indent="0">
              <a:buNone/>
              <a:defRPr sz="4134" b="1"/>
            </a:lvl4pPr>
            <a:lvl5pPr marL="4811244" indent="0">
              <a:buNone/>
              <a:defRPr sz="4134" b="1"/>
            </a:lvl5pPr>
            <a:lvl6pPr marL="6014054" indent="0">
              <a:buNone/>
              <a:defRPr sz="4134" b="1"/>
            </a:lvl6pPr>
            <a:lvl7pPr marL="7216864" indent="0">
              <a:buNone/>
              <a:defRPr sz="4134" b="1"/>
            </a:lvl7pPr>
            <a:lvl8pPr marL="8419678" indent="0">
              <a:buNone/>
              <a:defRPr sz="4134" b="1"/>
            </a:lvl8pPr>
            <a:lvl9pPr marL="9622488" indent="0">
              <a:buNone/>
              <a:defRPr sz="4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259" y="10274798"/>
            <a:ext cx="9547290" cy="18667078"/>
          </a:xfrm>
        </p:spPr>
        <p:txBody>
          <a:bodyPr/>
          <a:lstStyle>
            <a:lvl1pPr>
              <a:defRPr sz="6102"/>
            </a:lvl1pPr>
            <a:lvl2pPr>
              <a:defRPr sz="5069"/>
            </a:lvl2pPr>
            <a:lvl3pPr>
              <a:defRPr sz="4577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80" y="1289984"/>
            <a:ext cx="7106094" cy="5489879"/>
          </a:xfrm>
        </p:spPr>
        <p:txBody>
          <a:bodyPr anchor="b"/>
          <a:lstStyle>
            <a:lvl1pPr algn="l">
              <a:defRPr sz="50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4815" y="1290004"/>
            <a:ext cx="12074734" cy="27651892"/>
          </a:xfrm>
        </p:spPr>
        <p:txBody>
          <a:bodyPr/>
          <a:lstStyle>
            <a:lvl1pPr>
              <a:defRPr sz="8218"/>
            </a:lvl1pPr>
            <a:lvl2pPr>
              <a:defRPr sz="7185"/>
            </a:lvl2pPr>
            <a:lvl3pPr>
              <a:defRPr sz="6102"/>
            </a:lvl3pPr>
            <a:lvl4pPr>
              <a:defRPr sz="5069"/>
            </a:lvl4pPr>
            <a:lvl5pPr>
              <a:defRPr sz="5069"/>
            </a:lvl5pPr>
            <a:lvl6pPr>
              <a:defRPr sz="5069"/>
            </a:lvl6pPr>
            <a:lvl7pPr>
              <a:defRPr sz="5069"/>
            </a:lvl7pPr>
            <a:lvl8pPr>
              <a:defRPr sz="5069"/>
            </a:lvl8pPr>
            <a:lvl9pPr>
              <a:defRPr sz="50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80" y="6779883"/>
            <a:ext cx="7106094" cy="22162013"/>
          </a:xfrm>
        </p:spPr>
        <p:txBody>
          <a:bodyPr/>
          <a:lstStyle>
            <a:lvl1pPr marL="0" indent="0">
              <a:buNone/>
              <a:defRPr sz="3543"/>
            </a:lvl1pPr>
            <a:lvl2pPr marL="1202810" indent="0">
              <a:buNone/>
              <a:defRPr sz="3100"/>
            </a:lvl2pPr>
            <a:lvl3pPr marL="2405619" indent="0">
              <a:buNone/>
              <a:defRPr sz="2559"/>
            </a:lvl3pPr>
            <a:lvl4pPr marL="3608434" indent="0">
              <a:buNone/>
              <a:defRPr sz="2559"/>
            </a:lvl4pPr>
            <a:lvl5pPr marL="4811244" indent="0">
              <a:buNone/>
              <a:defRPr sz="2559"/>
            </a:lvl5pPr>
            <a:lvl6pPr marL="6014054" indent="0">
              <a:buNone/>
              <a:defRPr sz="2559"/>
            </a:lvl6pPr>
            <a:lvl7pPr marL="7216864" indent="0">
              <a:buNone/>
              <a:defRPr sz="2559"/>
            </a:lvl7pPr>
            <a:lvl8pPr marL="8419678" indent="0">
              <a:buNone/>
              <a:defRPr sz="2559"/>
            </a:lvl8pPr>
            <a:lvl9pPr marL="9622488" indent="0">
              <a:buNone/>
              <a:defRPr sz="2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657" y="22679522"/>
            <a:ext cx="12959715" cy="2677441"/>
          </a:xfrm>
        </p:spPr>
        <p:txBody>
          <a:bodyPr anchor="b"/>
          <a:lstStyle>
            <a:lvl1pPr algn="l">
              <a:defRPr sz="50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3657" y="2894924"/>
            <a:ext cx="12959715" cy="19439573"/>
          </a:xfrm>
        </p:spPr>
        <p:txBody>
          <a:bodyPr/>
          <a:lstStyle>
            <a:lvl1pPr marL="0" indent="0">
              <a:buNone/>
              <a:defRPr sz="8218"/>
            </a:lvl1pPr>
            <a:lvl2pPr marL="1202810" indent="0">
              <a:buNone/>
              <a:defRPr sz="7185"/>
            </a:lvl2pPr>
            <a:lvl3pPr marL="2405619" indent="0">
              <a:buNone/>
              <a:defRPr sz="6102"/>
            </a:lvl3pPr>
            <a:lvl4pPr marL="3608434" indent="0">
              <a:buNone/>
              <a:defRPr sz="5069"/>
            </a:lvl4pPr>
            <a:lvl5pPr marL="4811244" indent="0">
              <a:buNone/>
              <a:defRPr sz="5069"/>
            </a:lvl5pPr>
            <a:lvl6pPr marL="6014054" indent="0">
              <a:buNone/>
              <a:defRPr sz="5069"/>
            </a:lvl6pPr>
            <a:lvl7pPr marL="7216864" indent="0">
              <a:buNone/>
              <a:defRPr sz="5069"/>
            </a:lvl7pPr>
            <a:lvl8pPr marL="8419678" indent="0">
              <a:buNone/>
              <a:defRPr sz="5069"/>
            </a:lvl8pPr>
            <a:lvl9pPr marL="9622488" indent="0">
              <a:buNone/>
              <a:defRPr sz="506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3657" y="25356966"/>
            <a:ext cx="12959715" cy="3802416"/>
          </a:xfrm>
        </p:spPr>
        <p:txBody>
          <a:bodyPr/>
          <a:lstStyle>
            <a:lvl1pPr marL="0" indent="0">
              <a:buNone/>
              <a:defRPr sz="3543"/>
            </a:lvl1pPr>
            <a:lvl2pPr marL="1202810" indent="0">
              <a:buNone/>
              <a:defRPr sz="3100"/>
            </a:lvl2pPr>
            <a:lvl3pPr marL="2405619" indent="0">
              <a:buNone/>
              <a:defRPr sz="2559"/>
            </a:lvl3pPr>
            <a:lvl4pPr marL="3608434" indent="0">
              <a:buNone/>
              <a:defRPr sz="2559"/>
            </a:lvl4pPr>
            <a:lvl5pPr marL="4811244" indent="0">
              <a:buNone/>
              <a:defRPr sz="2559"/>
            </a:lvl5pPr>
            <a:lvl6pPr marL="6014054" indent="0">
              <a:buNone/>
              <a:defRPr sz="2559"/>
            </a:lvl6pPr>
            <a:lvl7pPr marL="7216864" indent="0">
              <a:buNone/>
              <a:defRPr sz="2559"/>
            </a:lvl7pPr>
            <a:lvl8pPr marL="8419678" indent="0">
              <a:buNone/>
              <a:defRPr sz="2559"/>
            </a:lvl8pPr>
            <a:lvl9pPr marL="9622488" indent="0">
              <a:buNone/>
              <a:defRPr sz="2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76" y="1297460"/>
            <a:ext cx="19439573" cy="5399881"/>
          </a:xfrm>
          <a:prstGeom prst="rect">
            <a:avLst/>
          </a:prstGeom>
        </p:spPr>
        <p:txBody>
          <a:bodyPr vert="horz" lIns="488843" tIns="244422" rIns="488843" bIns="24442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76" y="7559834"/>
            <a:ext cx="19439573" cy="21382042"/>
          </a:xfrm>
          <a:prstGeom prst="rect">
            <a:avLst/>
          </a:prstGeom>
        </p:spPr>
        <p:txBody>
          <a:bodyPr vert="horz" lIns="488843" tIns="244422" rIns="488843" bIns="244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9976" y="30029385"/>
            <a:ext cx="5039889" cy="1724950"/>
          </a:xfrm>
          <a:prstGeom prst="rect">
            <a:avLst/>
          </a:prstGeom>
        </p:spPr>
        <p:txBody>
          <a:bodyPr vert="horz" lIns="488843" tIns="244422" rIns="488843" bIns="244422" rtlCol="0" anchor="ctr"/>
          <a:lstStyle>
            <a:lvl1pPr algn="l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BA43-0F7D-4033-AB9D-92078B0AF92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9838" y="30029385"/>
            <a:ext cx="6839850" cy="1724950"/>
          </a:xfrm>
          <a:prstGeom prst="rect">
            <a:avLst/>
          </a:prstGeom>
        </p:spPr>
        <p:txBody>
          <a:bodyPr vert="horz" lIns="488843" tIns="244422" rIns="488843" bIns="244422" rtlCol="0" anchor="ctr"/>
          <a:lstStyle>
            <a:lvl1pPr algn="ct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9660" y="30029385"/>
            <a:ext cx="5039889" cy="1724950"/>
          </a:xfrm>
          <a:prstGeom prst="rect">
            <a:avLst/>
          </a:prstGeom>
        </p:spPr>
        <p:txBody>
          <a:bodyPr vert="horz" lIns="488843" tIns="244422" rIns="488843" bIns="244422" rtlCol="0" anchor="ctr"/>
          <a:lstStyle>
            <a:lvl1pPr algn="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C23D-90D7-454C-9E89-5D2FE5B7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5619" rtl="0" eaLnBrk="1" latinLnBrk="0" hangingPunct="1">
        <a:spcBef>
          <a:spcPct val="0"/>
        </a:spcBef>
        <a:buNone/>
        <a:defRPr sz="117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2107" indent="-902107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8218" kern="1200">
          <a:solidFill>
            <a:schemeClr val="tx1"/>
          </a:solidFill>
          <a:latin typeface="+mn-lt"/>
          <a:ea typeface="+mn-ea"/>
          <a:cs typeface="+mn-cs"/>
        </a:defRPr>
      </a:lvl1pPr>
      <a:lvl2pPr marL="1954569" indent="-751759" algn="l" defTabSz="2405619" rtl="0" eaLnBrk="1" latinLnBrk="0" hangingPunct="1">
        <a:spcBef>
          <a:spcPct val="20000"/>
        </a:spcBef>
        <a:buFont typeface="Arial" panose="020B0604020202020204" pitchFamily="34" charset="0"/>
        <a:buChar char="–"/>
        <a:defRPr sz="7185" kern="1200">
          <a:solidFill>
            <a:schemeClr val="tx1"/>
          </a:solidFill>
          <a:latin typeface="+mn-lt"/>
          <a:ea typeface="+mn-ea"/>
          <a:cs typeface="+mn-cs"/>
        </a:defRPr>
      </a:lvl2pPr>
      <a:lvl3pPr marL="3007030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6102" kern="1200">
          <a:solidFill>
            <a:schemeClr val="tx1"/>
          </a:solidFill>
          <a:latin typeface="+mn-lt"/>
          <a:ea typeface="+mn-ea"/>
          <a:cs typeface="+mn-cs"/>
        </a:defRPr>
      </a:lvl3pPr>
      <a:lvl4pPr marL="4209839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–"/>
        <a:defRPr sz="5069" kern="1200">
          <a:solidFill>
            <a:schemeClr val="tx1"/>
          </a:solidFill>
          <a:latin typeface="+mn-lt"/>
          <a:ea typeface="+mn-ea"/>
          <a:cs typeface="+mn-cs"/>
        </a:defRPr>
      </a:lvl4pPr>
      <a:lvl5pPr marL="5412649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»"/>
        <a:defRPr sz="5069" kern="1200">
          <a:solidFill>
            <a:schemeClr val="tx1"/>
          </a:solidFill>
          <a:latin typeface="+mn-lt"/>
          <a:ea typeface="+mn-ea"/>
          <a:cs typeface="+mn-cs"/>
        </a:defRPr>
      </a:lvl5pPr>
      <a:lvl6pPr marL="6615458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6pPr>
      <a:lvl7pPr marL="7818274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7pPr>
      <a:lvl8pPr marL="9021083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8pPr>
      <a:lvl9pPr marL="10223893" indent="-601404" algn="l" defTabSz="240561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1pPr>
      <a:lvl2pPr marL="1202810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2pPr>
      <a:lvl3pPr marL="2405619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3pPr>
      <a:lvl4pPr marL="3608434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44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5pPr>
      <a:lvl6pPr marL="6014054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6pPr>
      <a:lvl7pPr marL="7216864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7pPr>
      <a:lvl8pPr marL="8419678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8pPr>
      <a:lvl9pPr marL="9622488" algn="l" defTabSz="2405619" rtl="0" eaLnBrk="1" latinLnBrk="0" hangingPunct="1">
        <a:defRPr sz="4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686" y="3819814"/>
            <a:ext cx="6444989" cy="1405672"/>
            <a:chOff x="619494" y="4572000"/>
            <a:chExt cx="10353305" cy="1245397"/>
          </a:xfrm>
        </p:grpSpPr>
        <p:sp>
          <p:nvSpPr>
            <p:cNvPr id="3" name="Rectangle 2"/>
            <p:cNvSpPr/>
            <p:nvPr/>
          </p:nvSpPr>
          <p:spPr>
            <a:xfrm>
              <a:off x="982660" y="4589264"/>
              <a:ext cx="9990139" cy="122813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619494" y="4572000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3028" y="4649324"/>
              <a:ext cx="6807200" cy="659227"/>
            </a:xfrm>
            <a:prstGeom prst="rect">
              <a:avLst/>
            </a:prstGeom>
            <a:noFill/>
          </p:spPr>
          <p:txBody>
            <a:bodyPr wrap="square" lIns="66311" tIns="33155" rIns="66311" bIns="33155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" y="0"/>
            <a:ext cx="21599525" cy="34742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80" tIns="20440" rIns="40880" bIns="20440" rtlCol="0" anchor="ctr"/>
          <a:lstStyle/>
          <a:p>
            <a:pPr algn="ctr"/>
            <a:endParaRPr lang="en-US" sz="3217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451" y="200703"/>
            <a:ext cx="20794674" cy="2749713"/>
          </a:xfrm>
          <a:prstGeom prst="rect">
            <a:avLst/>
          </a:prstGeom>
          <a:noFill/>
        </p:spPr>
        <p:txBody>
          <a:bodyPr wrap="square" lIns="40880" tIns="20440" rIns="40880" bIns="20440" rtlCol="0">
            <a:spAutoFit/>
          </a:bodyPr>
          <a:lstStyle/>
          <a:p>
            <a:pPr algn="ctr">
              <a:spcAft>
                <a:spcPts val="591"/>
              </a:spcAft>
            </a:pPr>
            <a:r>
              <a:rPr lang="en-US" sz="7200" b="1" cap="all" dirty="0">
                <a:solidFill>
                  <a:schemeClr val="bg1"/>
                </a:solidFill>
                <a:latin typeface="Arial Narrow" panose="020B0606020202030204" pitchFamily="34" charset="0"/>
              </a:rPr>
              <a:t>Verse Into vision</a:t>
            </a:r>
          </a:p>
          <a:p>
            <a:pPr algn="ctr">
              <a:spcAft>
                <a:spcPts val="591"/>
              </a:spcAft>
            </a:pPr>
            <a:r>
              <a:rPr lang="en-US" sz="5400" b="1" dirty="0">
                <a:solidFill>
                  <a:schemeClr val="bg1"/>
                </a:solidFill>
                <a:latin typeface="Arial Narrow" panose="020B0606020202030204" pitchFamily="34" charset="0"/>
              </a:rPr>
              <a:t>Yantao Mei</a:t>
            </a:r>
          </a:p>
          <a:p>
            <a:pPr algn="ctr"/>
            <a:r>
              <a:rPr lang="en-US" sz="4000" b="1">
                <a:solidFill>
                  <a:schemeClr val="bg1"/>
                </a:solidFill>
                <a:latin typeface="Arial Narrow" panose="020B0606020202030204" pitchFamily="34" charset="0"/>
              </a:rPr>
              <a:t>Data Science| 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Signature Work Class </a:t>
            </a:r>
            <a:r>
              <a:rPr lang="en-US" sz="4000" b="1">
                <a:solidFill>
                  <a:schemeClr val="bg1"/>
                </a:solidFill>
                <a:latin typeface="Arial Narrow" panose="020B0606020202030204" pitchFamily="34" charset="0"/>
              </a:rPr>
              <a:t>of 2024</a:t>
            </a:r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65098" y="6061855"/>
            <a:ext cx="6272377" cy="1405668"/>
            <a:chOff x="593260" y="10895469"/>
            <a:chExt cx="10379539" cy="1245397"/>
          </a:xfrm>
        </p:grpSpPr>
        <p:sp>
          <p:nvSpPr>
            <p:cNvPr id="33" name="Rectangle 32"/>
            <p:cNvSpPr/>
            <p:nvPr/>
          </p:nvSpPr>
          <p:spPr>
            <a:xfrm>
              <a:off x="956426" y="10912733"/>
              <a:ext cx="10016373" cy="122813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593260" y="10895469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4106" y="10972784"/>
              <a:ext cx="6807200" cy="659229"/>
            </a:xfrm>
            <a:prstGeom prst="rect">
              <a:avLst/>
            </a:prstGeom>
            <a:noFill/>
          </p:spPr>
          <p:txBody>
            <a:bodyPr wrap="square" lIns="66311" tIns="33155" rIns="66311" bIns="33155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-16103" y="30830045"/>
            <a:ext cx="21577782" cy="15692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311" tIns="33155" rIns="66311" bIns="33155" rtlCol="0" anchor="ctr"/>
          <a:lstStyle/>
          <a:p>
            <a:pPr algn="ctr"/>
            <a:endParaRPr lang="en-US" sz="3217"/>
          </a:p>
        </p:txBody>
      </p:sp>
      <p:grpSp>
        <p:nvGrpSpPr>
          <p:cNvPr id="13" name="Group 12"/>
          <p:cNvGrpSpPr/>
          <p:nvPr/>
        </p:nvGrpSpPr>
        <p:grpSpPr>
          <a:xfrm>
            <a:off x="7665097" y="13720141"/>
            <a:ext cx="6317415" cy="1732243"/>
            <a:chOff x="14173200" y="8204310"/>
            <a:chExt cx="10396084" cy="1266612"/>
          </a:xfrm>
        </p:grpSpPr>
        <p:sp>
          <p:nvSpPr>
            <p:cNvPr id="44" name="Rectangle 43"/>
            <p:cNvSpPr/>
            <p:nvPr/>
          </p:nvSpPr>
          <p:spPr>
            <a:xfrm>
              <a:off x="14536366" y="8204310"/>
              <a:ext cx="10032918" cy="1266612"/>
            </a:xfrm>
            <a:prstGeom prst="rect">
              <a:avLst/>
            </a:prstGeom>
            <a:solidFill>
              <a:srgbClr val="CAD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082989" y="8465568"/>
              <a:ext cx="5220224" cy="525284"/>
            </a:xfrm>
            <a:prstGeom prst="rect">
              <a:avLst/>
            </a:prstGeom>
            <a:noFill/>
          </p:spPr>
          <p:txBody>
            <a:bodyPr wrap="square" lIns="40880" tIns="20440" rIns="40880" bIns="20440" rtlCol="0">
              <a:spAutoFit/>
            </a:bodyPr>
            <a:lstStyle/>
            <a:p>
              <a:r>
                <a:rPr lang="en-US" sz="44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endParaRPr lang="en-US" sz="4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10800000">
              <a:off x="14173200" y="8204310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301083" y="3829557"/>
            <a:ext cx="6052915" cy="1405672"/>
            <a:chOff x="593260" y="10895469"/>
            <a:chExt cx="10379539" cy="1245397"/>
          </a:xfrm>
        </p:grpSpPr>
        <p:sp>
          <p:nvSpPr>
            <p:cNvPr id="51" name="Rectangle 50"/>
            <p:cNvSpPr/>
            <p:nvPr/>
          </p:nvSpPr>
          <p:spPr>
            <a:xfrm>
              <a:off x="956426" y="10912733"/>
              <a:ext cx="10016373" cy="122813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>
            <a:xfrm rot="10800000">
              <a:off x="593260" y="10895469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64106" y="10972800"/>
              <a:ext cx="6807201" cy="659227"/>
            </a:xfrm>
            <a:prstGeom prst="rect">
              <a:avLst/>
            </a:prstGeom>
            <a:noFill/>
          </p:spPr>
          <p:txBody>
            <a:bodyPr wrap="square" lIns="66311" tIns="33155" rIns="66311" bIns="33155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Discussion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88" y="17823672"/>
            <a:ext cx="6444990" cy="1423993"/>
            <a:chOff x="593260" y="10895469"/>
            <a:chExt cx="10379539" cy="1245397"/>
          </a:xfrm>
        </p:grpSpPr>
        <p:sp>
          <p:nvSpPr>
            <p:cNvPr id="57" name="Rectangle 56"/>
            <p:cNvSpPr/>
            <p:nvPr/>
          </p:nvSpPr>
          <p:spPr>
            <a:xfrm>
              <a:off x="956426" y="10912733"/>
              <a:ext cx="10016373" cy="122813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10800000">
              <a:off x="593260" y="10895469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64105" y="10972800"/>
              <a:ext cx="9177662" cy="650746"/>
            </a:xfrm>
            <a:prstGeom prst="rect">
              <a:avLst/>
            </a:prstGeom>
            <a:noFill/>
          </p:spPr>
          <p:txBody>
            <a:bodyPr wrap="square" lIns="66311" tIns="33155" rIns="66311" bIns="33155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 &amp;</a:t>
              </a:r>
              <a:r>
                <a:rPr lang="zh-CN" alt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552969" y="20388191"/>
            <a:ext cx="6228055" cy="2013475"/>
            <a:chOff x="14173200" y="8204310"/>
            <a:chExt cx="10396084" cy="1266612"/>
          </a:xfrm>
        </p:grpSpPr>
        <p:sp>
          <p:nvSpPr>
            <p:cNvPr id="65" name="Rectangle 64"/>
            <p:cNvSpPr/>
            <p:nvPr/>
          </p:nvSpPr>
          <p:spPr>
            <a:xfrm>
              <a:off x="14536366" y="8204310"/>
              <a:ext cx="10032918" cy="1266612"/>
            </a:xfrm>
            <a:prstGeom prst="rect">
              <a:avLst/>
            </a:prstGeom>
            <a:solidFill>
              <a:srgbClr val="CAD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082990" y="8465566"/>
              <a:ext cx="5220224" cy="451915"/>
            </a:xfrm>
            <a:prstGeom prst="rect">
              <a:avLst/>
            </a:prstGeom>
            <a:noFill/>
          </p:spPr>
          <p:txBody>
            <a:bodyPr wrap="square" lIns="40880" tIns="20440" rIns="40880" bIns="20440" rtlCol="0">
              <a:spAutoFit/>
            </a:bodyPr>
            <a:lstStyle/>
            <a:p>
              <a:r>
                <a:rPr lang="en-US" sz="44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endParaRPr lang="en-US" sz="4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10800000">
              <a:off x="14173200" y="8204310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730" y="26976285"/>
            <a:ext cx="3712539" cy="3712145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4767304" y="17823672"/>
            <a:ext cx="6052915" cy="1423993"/>
            <a:chOff x="593260" y="10895469"/>
            <a:chExt cx="10379539" cy="1245397"/>
          </a:xfrm>
        </p:grpSpPr>
        <p:sp>
          <p:nvSpPr>
            <p:cNvPr id="36" name="Rectangle 35"/>
            <p:cNvSpPr/>
            <p:nvPr/>
          </p:nvSpPr>
          <p:spPr>
            <a:xfrm>
              <a:off x="956426" y="10912733"/>
              <a:ext cx="10016373" cy="122813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593260" y="10895469"/>
              <a:ext cx="726332" cy="76417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311" tIns="33155" rIns="66311" bIns="33155" rtlCol="0" anchor="ctr"/>
            <a:lstStyle/>
            <a:p>
              <a:pPr algn="ctr"/>
              <a:endParaRPr lang="en-US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4106" y="10972800"/>
              <a:ext cx="6807201" cy="650746"/>
            </a:xfrm>
            <a:prstGeom prst="rect">
              <a:avLst/>
            </a:prstGeom>
            <a:noFill/>
          </p:spPr>
          <p:txBody>
            <a:bodyPr wrap="square" lIns="66311" tIns="33155" rIns="66311" bIns="33155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90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22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演示文稿</vt:lpstr>
    </vt:vector>
  </TitlesOfParts>
  <Company>Duke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Zeph</dc:creator>
  <cp:lastModifiedBy>岩焘 梅</cp:lastModifiedBy>
  <cp:revision>113</cp:revision>
  <cp:lastPrinted>2017-04-07T18:24:44Z</cp:lastPrinted>
  <dcterms:created xsi:type="dcterms:W3CDTF">2016-08-15T17:40:52Z</dcterms:created>
  <dcterms:modified xsi:type="dcterms:W3CDTF">2024-03-15T10:53:08Z</dcterms:modified>
</cp:coreProperties>
</file>