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4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92DDE-25BF-4FD9-A3EF-CB14E7078B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768B7E2-15ED-47F1-8366-54C451FD9C11}">
      <dgm:prSet phldrT="[文本]"/>
      <dgm:spPr/>
      <dgm:t>
        <a:bodyPr/>
        <a:lstStyle/>
        <a:p>
          <a:r>
            <a:rPr lang="en-US" altLang="zh-CN" dirty="0"/>
            <a:t>Key word Generation</a:t>
          </a:r>
          <a:endParaRPr lang="zh-CN" altLang="en-US" dirty="0"/>
        </a:p>
      </dgm:t>
    </dgm:pt>
    <dgm:pt modelId="{6D694582-CE8E-4F20-87CA-0F6E49A144E0}" type="parTrans" cxnId="{CE210393-2082-4333-9133-8337D0731B3E}">
      <dgm:prSet/>
      <dgm:spPr/>
      <dgm:t>
        <a:bodyPr/>
        <a:lstStyle/>
        <a:p>
          <a:endParaRPr lang="zh-CN" altLang="en-US"/>
        </a:p>
      </dgm:t>
    </dgm:pt>
    <dgm:pt modelId="{BC28F749-BD53-42B9-9DE2-2384C78C6C59}" type="sibTrans" cxnId="{CE210393-2082-4333-9133-8337D0731B3E}">
      <dgm:prSet/>
      <dgm:spPr/>
      <dgm:t>
        <a:bodyPr/>
        <a:lstStyle/>
        <a:p>
          <a:endParaRPr lang="zh-CN" altLang="en-US"/>
        </a:p>
      </dgm:t>
    </dgm:pt>
    <dgm:pt modelId="{16DFA779-5312-4898-BDA5-79E42BE51EDF}">
      <dgm:prSet phldrT="[文本]"/>
      <dgm:spPr/>
      <dgm:t>
        <a:bodyPr/>
        <a:lstStyle/>
        <a:p>
          <a:r>
            <a:rPr lang="en-US" altLang="zh-CN" dirty="0"/>
            <a:t>Image Generation</a:t>
          </a:r>
          <a:endParaRPr lang="zh-CN" altLang="en-US" dirty="0"/>
        </a:p>
      </dgm:t>
    </dgm:pt>
    <dgm:pt modelId="{76F814FF-9A2F-4629-A973-A377020655F2}" type="parTrans" cxnId="{2CF357FE-F284-478F-A2A0-CFEEB0171334}">
      <dgm:prSet/>
      <dgm:spPr/>
      <dgm:t>
        <a:bodyPr/>
        <a:lstStyle/>
        <a:p>
          <a:endParaRPr lang="zh-CN" altLang="en-US"/>
        </a:p>
      </dgm:t>
    </dgm:pt>
    <dgm:pt modelId="{D7302878-9155-4D8F-B853-37BB0344DFE1}" type="sibTrans" cxnId="{2CF357FE-F284-478F-A2A0-CFEEB0171334}">
      <dgm:prSet/>
      <dgm:spPr/>
      <dgm:t>
        <a:bodyPr/>
        <a:lstStyle/>
        <a:p>
          <a:endParaRPr lang="zh-CN" altLang="en-US"/>
        </a:p>
      </dgm:t>
    </dgm:pt>
    <dgm:pt modelId="{DFCE8AB5-9CE1-4417-863D-50315EA035EE}" type="pres">
      <dgm:prSet presAssocID="{81492DDE-25BF-4FD9-A3EF-CB14E7078BE9}" presName="Name0" presStyleCnt="0">
        <dgm:presLayoutVars>
          <dgm:dir/>
          <dgm:animLvl val="lvl"/>
          <dgm:resizeHandles val="exact"/>
        </dgm:presLayoutVars>
      </dgm:prSet>
      <dgm:spPr/>
    </dgm:pt>
    <dgm:pt modelId="{D80DD3E3-76DB-4DC4-9938-5688C664ACF0}" type="pres">
      <dgm:prSet presAssocID="{1768B7E2-15ED-47F1-8366-54C451FD9C11}" presName="parTxOnly" presStyleLbl="node1" presStyleIdx="0" presStyleCnt="2" custScaleX="57483" custLinFactX="-7134" custLinFactNeighborX="-100000" custLinFactNeighborY="3293">
        <dgm:presLayoutVars>
          <dgm:chMax val="0"/>
          <dgm:chPref val="0"/>
          <dgm:bulletEnabled val="1"/>
        </dgm:presLayoutVars>
      </dgm:prSet>
      <dgm:spPr/>
    </dgm:pt>
    <dgm:pt modelId="{19112C3F-6B0F-414A-815C-1D8CD35A8D54}" type="pres">
      <dgm:prSet presAssocID="{BC28F749-BD53-42B9-9DE2-2384C78C6C59}" presName="parTxOnlySpace" presStyleCnt="0"/>
      <dgm:spPr/>
    </dgm:pt>
    <dgm:pt modelId="{DB1CE205-3F36-4323-9134-794AB7AD31E8}" type="pres">
      <dgm:prSet presAssocID="{16DFA779-5312-4898-BDA5-79E42BE51EDF}" presName="parTxOnly" presStyleLbl="node1" presStyleIdx="1" presStyleCnt="2" custScaleX="74243">
        <dgm:presLayoutVars>
          <dgm:chMax val="0"/>
          <dgm:chPref val="0"/>
          <dgm:bulletEnabled val="1"/>
        </dgm:presLayoutVars>
      </dgm:prSet>
      <dgm:spPr/>
    </dgm:pt>
  </dgm:ptLst>
  <dgm:cxnLst>
    <dgm:cxn modelId="{0BC8D363-A8C9-4E81-A776-47C207C68015}" type="presOf" srcId="{1768B7E2-15ED-47F1-8366-54C451FD9C11}" destId="{D80DD3E3-76DB-4DC4-9938-5688C664ACF0}" srcOrd="0" destOrd="0" presId="urn:microsoft.com/office/officeart/2005/8/layout/chevron1"/>
    <dgm:cxn modelId="{7E6B8872-D8B1-4B55-B769-CDD3C825995A}" type="presOf" srcId="{16DFA779-5312-4898-BDA5-79E42BE51EDF}" destId="{DB1CE205-3F36-4323-9134-794AB7AD31E8}" srcOrd="0" destOrd="0" presId="urn:microsoft.com/office/officeart/2005/8/layout/chevron1"/>
    <dgm:cxn modelId="{CE210393-2082-4333-9133-8337D0731B3E}" srcId="{81492DDE-25BF-4FD9-A3EF-CB14E7078BE9}" destId="{1768B7E2-15ED-47F1-8366-54C451FD9C11}" srcOrd="0" destOrd="0" parTransId="{6D694582-CE8E-4F20-87CA-0F6E49A144E0}" sibTransId="{BC28F749-BD53-42B9-9DE2-2384C78C6C59}"/>
    <dgm:cxn modelId="{CAE3E29C-F103-4469-B21D-7D691B1F1D6C}" type="presOf" srcId="{81492DDE-25BF-4FD9-A3EF-CB14E7078BE9}" destId="{DFCE8AB5-9CE1-4417-863D-50315EA035EE}" srcOrd="0" destOrd="0" presId="urn:microsoft.com/office/officeart/2005/8/layout/chevron1"/>
    <dgm:cxn modelId="{2CF357FE-F284-478F-A2A0-CFEEB0171334}" srcId="{81492DDE-25BF-4FD9-A3EF-CB14E7078BE9}" destId="{16DFA779-5312-4898-BDA5-79E42BE51EDF}" srcOrd="1" destOrd="0" parTransId="{76F814FF-9A2F-4629-A973-A377020655F2}" sibTransId="{D7302878-9155-4D8F-B853-37BB0344DFE1}"/>
    <dgm:cxn modelId="{41CAB273-59EA-4881-9920-72A652DEE7C9}" type="presParOf" srcId="{DFCE8AB5-9CE1-4417-863D-50315EA035EE}" destId="{D80DD3E3-76DB-4DC4-9938-5688C664ACF0}" srcOrd="0" destOrd="0" presId="urn:microsoft.com/office/officeart/2005/8/layout/chevron1"/>
    <dgm:cxn modelId="{86DA7F33-7D9D-473D-8A6D-A8E297F453B2}" type="presParOf" srcId="{DFCE8AB5-9CE1-4417-863D-50315EA035EE}" destId="{19112C3F-6B0F-414A-815C-1D8CD35A8D54}" srcOrd="1" destOrd="0" presId="urn:microsoft.com/office/officeart/2005/8/layout/chevron1"/>
    <dgm:cxn modelId="{7E267DAD-544F-4313-AA87-7423D2243F71}" type="presParOf" srcId="{DFCE8AB5-9CE1-4417-863D-50315EA035EE}" destId="{DB1CE205-3F36-4323-9134-794AB7AD31E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51FE5-C97C-485B-90B6-BE5B2875A40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3ED377-EDDB-4798-9EB4-CDD58EDB43D5}">
      <dgm:prSet phldrT="[文本]"/>
      <dgm:spPr/>
      <dgm:t>
        <a:bodyPr/>
        <a:lstStyle/>
        <a:p>
          <a:r>
            <a:rPr lang="en-US" altLang="zh-CN" dirty="0"/>
            <a:t>Chinese Poetry Model</a:t>
          </a:r>
          <a:endParaRPr lang="zh-CN" altLang="en-US" dirty="0"/>
        </a:p>
      </dgm:t>
    </dgm:pt>
    <dgm:pt modelId="{67641722-0D0F-40C7-8E7E-29483EAF2B0A}" type="par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A91F6D5F-C380-490C-A9FF-59CCB5651865}" type="sib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BA480B5B-F5DA-4C86-BAEA-ACC33EC1C931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2207431D-63F4-4CF0-A752-00FFCADC287D}" type="par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CBCB853B-F03B-4271-8C7E-8EC94AF75B02}" type="sib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F70BC127-BFE7-4CDA-956F-D8A2B224F0E9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725432C0-CC2B-49AD-A745-D56E0A6EF913}" type="par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33C20DE2-1FE5-4565-99DA-13B53D0D2DE5}" type="sib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D3E91A4A-25D4-4020-80DC-D7FFC3EB487C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198A39F9-C33E-422E-93F8-47A9F83F4738}" type="par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4518C1B4-AAFA-486B-9C9E-FB1874AFA384}" type="sib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CC85396D-0D99-486A-9D62-D1B74FDD1950}">
      <dgm:prSet phldrT="[文本]"/>
      <dgm:spPr/>
      <dgm:t>
        <a:bodyPr/>
        <a:lstStyle/>
        <a:p>
          <a:r>
            <a:rPr lang="en-US" altLang="zh-CN" dirty="0"/>
            <a:t>Analysis and Products</a:t>
          </a:r>
          <a:endParaRPr lang="zh-CN" altLang="en-US" dirty="0"/>
        </a:p>
      </dgm:t>
    </dgm:pt>
    <dgm:pt modelId="{C1974CFA-A485-4DA0-BA7A-9CA2C1FA30B3}" type="par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69D17C0F-B768-461C-BD3D-840AA0640765}" type="sib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8DE22D43-7BAC-49A7-A902-CF4BE08F2162}" type="pres">
      <dgm:prSet presAssocID="{05A51FE5-C97C-485B-90B6-BE5B2875A4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A6F9BB-EB87-4A61-B87C-B33C90119251}" type="pres">
      <dgm:prSet presAssocID="{2D3ED377-EDDB-4798-9EB4-CDD58EDB43D5}" presName="root1" presStyleCnt="0"/>
      <dgm:spPr/>
    </dgm:pt>
    <dgm:pt modelId="{781EA902-1BED-491A-9C49-9EBF4DE6474E}" type="pres">
      <dgm:prSet presAssocID="{2D3ED377-EDDB-4798-9EB4-CDD58EDB43D5}" presName="LevelOneTextNode" presStyleLbl="node0" presStyleIdx="0" presStyleCnt="1">
        <dgm:presLayoutVars>
          <dgm:chPref val="3"/>
        </dgm:presLayoutVars>
      </dgm:prSet>
      <dgm:spPr/>
    </dgm:pt>
    <dgm:pt modelId="{D276FA9C-825B-4C8E-A65F-97A157CE0669}" type="pres">
      <dgm:prSet presAssocID="{2D3ED377-EDDB-4798-9EB4-CDD58EDB43D5}" presName="level2hierChild" presStyleCnt="0"/>
      <dgm:spPr/>
    </dgm:pt>
    <dgm:pt modelId="{535E11B1-BA50-48D4-9757-99AFAF2AC4AC}" type="pres">
      <dgm:prSet presAssocID="{2207431D-63F4-4CF0-A752-00FFCADC287D}" presName="conn2-1" presStyleLbl="parChTrans1D2" presStyleIdx="0" presStyleCnt="1"/>
      <dgm:spPr/>
    </dgm:pt>
    <dgm:pt modelId="{9A56EE37-66FC-4756-86BD-096D5E2F74D3}" type="pres">
      <dgm:prSet presAssocID="{2207431D-63F4-4CF0-A752-00FFCADC287D}" presName="connTx" presStyleLbl="parChTrans1D2" presStyleIdx="0" presStyleCnt="1"/>
      <dgm:spPr/>
    </dgm:pt>
    <dgm:pt modelId="{77656131-4374-4A87-933B-4DE7A66A5C77}" type="pres">
      <dgm:prSet presAssocID="{BA480B5B-F5DA-4C86-BAEA-ACC33EC1C931}" presName="root2" presStyleCnt="0"/>
      <dgm:spPr/>
    </dgm:pt>
    <dgm:pt modelId="{C1E73886-5793-45A2-AF26-8EC2387623CC}" type="pres">
      <dgm:prSet presAssocID="{BA480B5B-F5DA-4C86-BAEA-ACC33EC1C931}" presName="LevelTwoTextNode" presStyleLbl="node2" presStyleIdx="0" presStyleCnt="1">
        <dgm:presLayoutVars>
          <dgm:chPref val="3"/>
        </dgm:presLayoutVars>
      </dgm:prSet>
      <dgm:spPr/>
    </dgm:pt>
    <dgm:pt modelId="{B39BA400-2ED1-4C8D-B316-100273501992}" type="pres">
      <dgm:prSet presAssocID="{BA480B5B-F5DA-4C86-BAEA-ACC33EC1C931}" presName="level3hierChild" presStyleCnt="0"/>
      <dgm:spPr/>
    </dgm:pt>
    <dgm:pt modelId="{25438699-41DF-49BF-90E5-17BF39EF3BAA}" type="pres">
      <dgm:prSet presAssocID="{725432C0-CC2B-49AD-A745-D56E0A6EF913}" presName="conn2-1" presStyleLbl="parChTrans1D3" presStyleIdx="0" presStyleCnt="1"/>
      <dgm:spPr/>
    </dgm:pt>
    <dgm:pt modelId="{B13B7F11-411C-4227-8861-2613C0833A1E}" type="pres">
      <dgm:prSet presAssocID="{725432C0-CC2B-49AD-A745-D56E0A6EF913}" presName="connTx" presStyleLbl="parChTrans1D3" presStyleIdx="0" presStyleCnt="1"/>
      <dgm:spPr/>
    </dgm:pt>
    <dgm:pt modelId="{C093B073-7997-41F2-8042-FC43FFCEFEC8}" type="pres">
      <dgm:prSet presAssocID="{F70BC127-BFE7-4CDA-956F-D8A2B224F0E9}" presName="root2" presStyleCnt="0"/>
      <dgm:spPr/>
    </dgm:pt>
    <dgm:pt modelId="{2E5DDC86-871D-4DF5-BD07-655B7672FAF3}" type="pres">
      <dgm:prSet presAssocID="{F70BC127-BFE7-4CDA-956F-D8A2B224F0E9}" presName="LevelTwoTextNode" presStyleLbl="node3" presStyleIdx="0" presStyleCnt="1">
        <dgm:presLayoutVars>
          <dgm:chPref val="3"/>
        </dgm:presLayoutVars>
      </dgm:prSet>
      <dgm:spPr/>
    </dgm:pt>
    <dgm:pt modelId="{8E5AB33F-9A7B-4BAB-A862-FB404EFB2434}" type="pres">
      <dgm:prSet presAssocID="{F70BC127-BFE7-4CDA-956F-D8A2B224F0E9}" presName="level3hierChild" presStyleCnt="0"/>
      <dgm:spPr/>
    </dgm:pt>
    <dgm:pt modelId="{F9230E9F-6D3F-45BE-9B0E-2D88293EEB2F}" type="pres">
      <dgm:prSet presAssocID="{198A39F9-C33E-422E-93F8-47A9F83F4738}" presName="conn2-1" presStyleLbl="parChTrans1D4" presStyleIdx="0" presStyleCnt="2"/>
      <dgm:spPr/>
    </dgm:pt>
    <dgm:pt modelId="{D8909EFA-FA55-4F42-A8EF-EE1F9A9A2CF8}" type="pres">
      <dgm:prSet presAssocID="{198A39F9-C33E-422E-93F8-47A9F83F4738}" presName="connTx" presStyleLbl="parChTrans1D4" presStyleIdx="0" presStyleCnt="2"/>
      <dgm:spPr/>
    </dgm:pt>
    <dgm:pt modelId="{5DB52E2D-BB57-4BFD-8C1B-A9D822B09898}" type="pres">
      <dgm:prSet presAssocID="{D3E91A4A-25D4-4020-80DC-D7FFC3EB487C}" presName="root2" presStyleCnt="0"/>
      <dgm:spPr/>
    </dgm:pt>
    <dgm:pt modelId="{A92C3867-6DE6-4871-B650-83F7A9CA7D3E}" type="pres">
      <dgm:prSet presAssocID="{D3E91A4A-25D4-4020-80DC-D7FFC3EB487C}" presName="LevelTwoTextNode" presStyleLbl="node4" presStyleIdx="0" presStyleCnt="2">
        <dgm:presLayoutVars>
          <dgm:chPref val="3"/>
        </dgm:presLayoutVars>
      </dgm:prSet>
      <dgm:spPr/>
    </dgm:pt>
    <dgm:pt modelId="{D0A1990F-75AC-4961-A57D-2219321B3769}" type="pres">
      <dgm:prSet presAssocID="{D3E91A4A-25D4-4020-80DC-D7FFC3EB487C}" presName="level3hierChild" presStyleCnt="0"/>
      <dgm:spPr/>
    </dgm:pt>
    <dgm:pt modelId="{9F4BD3FF-29C4-43FB-AD07-AD3BCC1C1ADC}" type="pres">
      <dgm:prSet presAssocID="{C1974CFA-A485-4DA0-BA7A-9CA2C1FA30B3}" presName="conn2-1" presStyleLbl="parChTrans1D4" presStyleIdx="1" presStyleCnt="2"/>
      <dgm:spPr/>
    </dgm:pt>
    <dgm:pt modelId="{6DE21868-DF64-491C-8A6B-40B03FF000E4}" type="pres">
      <dgm:prSet presAssocID="{C1974CFA-A485-4DA0-BA7A-9CA2C1FA30B3}" presName="connTx" presStyleLbl="parChTrans1D4" presStyleIdx="1" presStyleCnt="2"/>
      <dgm:spPr/>
    </dgm:pt>
    <dgm:pt modelId="{AEED0942-DE0E-4534-9AC7-A211D9C69B03}" type="pres">
      <dgm:prSet presAssocID="{CC85396D-0D99-486A-9D62-D1B74FDD1950}" presName="root2" presStyleCnt="0"/>
      <dgm:spPr/>
    </dgm:pt>
    <dgm:pt modelId="{6D7BF1BB-6CAE-41FC-AAE4-C2314F5CE04D}" type="pres">
      <dgm:prSet presAssocID="{CC85396D-0D99-486A-9D62-D1B74FDD1950}" presName="LevelTwoTextNode" presStyleLbl="node4" presStyleIdx="1" presStyleCnt="2">
        <dgm:presLayoutVars>
          <dgm:chPref val="3"/>
        </dgm:presLayoutVars>
      </dgm:prSet>
      <dgm:spPr/>
    </dgm:pt>
    <dgm:pt modelId="{45681DEB-DD0E-4F11-989D-6C725D1793BD}" type="pres">
      <dgm:prSet presAssocID="{CC85396D-0D99-486A-9D62-D1B74FDD1950}" presName="level3hierChild" presStyleCnt="0"/>
      <dgm:spPr/>
    </dgm:pt>
  </dgm:ptLst>
  <dgm:cxnLst>
    <dgm:cxn modelId="{E2583115-59FD-4CFC-B9B6-0E9D9237000B}" type="presOf" srcId="{725432C0-CC2B-49AD-A745-D56E0A6EF913}" destId="{25438699-41DF-49BF-90E5-17BF39EF3BAA}" srcOrd="0" destOrd="0" presId="urn:microsoft.com/office/officeart/2005/8/layout/hierarchy2"/>
    <dgm:cxn modelId="{CA046C26-8DE4-4F61-8D4B-6F6584DFD533}" type="presOf" srcId="{BA480B5B-F5DA-4C86-BAEA-ACC33EC1C931}" destId="{C1E73886-5793-45A2-AF26-8EC2387623CC}" srcOrd="0" destOrd="0" presId="urn:microsoft.com/office/officeart/2005/8/layout/hierarchy2"/>
    <dgm:cxn modelId="{8DD6A32D-C10C-44BE-AE9F-C64C6A57BD74}" type="presOf" srcId="{2207431D-63F4-4CF0-A752-00FFCADC287D}" destId="{535E11B1-BA50-48D4-9757-99AFAF2AC4AC}" srcOrd="0" destOrd="0" presId="urn:microsoft.com/office/officeart/2005/8/layout/hierarchy2"/>
    <dgm:cxn modelId="{680D6B37-D5E6-4305-B73A-8EF0F4AB2C0A}" type="presOf" srcId="{2D3ED377-EDDB-4798-9EB4-CDD58EDB43D5}" destId="{781EA902-1BED-491A-9C49-9EBF4DE6474E}" srcOrd="0" destOrd="0" presId="urn:microsoft.com/office/officeart/2005/8/layout/hierarchy2"/>
    <dgm:cxn modelId="{CF5FF147-19F1-4267-B4DA-DDA9148DC818}" type="presOf" srcId="{D3E91A4A-25D4-4020-80DC-D7FFC3EB487C}" destId="{A92C3867-6DE6-4871-B650-83F7A9CA7D3E}" srcOrd="0" destOrd="0" presId="urn:microsoft.com/office/officeart/2005/8/layout/hierarchy2"/>
    <dgm:cxn modelId="{D7ED214B-AC85-4B10-B423-5688FE9DCDA9}" srcId="{2D3ED377-EDDB-4798-9EB4-CDD58EDB43D5}" destId="{BA480B5B-F5DA-4C86-BAEA-ACC33EC1C931}" srcOrd="0" destOrd="0" parTransId="{2207431D-63F4-4CF0-A752-00FFCADC287D}" sibTransId="{CBCB853B-F03B-4271-8C7E-8EC94AF75B02}"/>
    <dgm:cxn modelId="{5ED1E97B-ECE3-431E-A46C-4A03C09545C4}" type="presOf" srcId="{CC85396D-0D99-486A-9D62-D1B74FDD1950}" destId="{6D7BF1BB-6CAE-41FC-AAE4-C2314F5CE04D}" srcOrd="0" destOrd="0" presId="urn:microsoft.com/office/officeart/2005/8/layout/hierarchy2"/>
    <dgm:cxn modelId="{F5057C83-5DC7-4BB2-8D5F-2D6EE7AA7612}" type="presOf" srcId="{2207431D-63F4-4CF0-A752-00FFCADC287D}" destId="{9A56EE37-66FC-4756-86BD-096D5E2F74D3}" srcOrd="1" destOrd="0" presId="urn:microsoft.com/office/officeart/2005/8/layout/hierarchy2"/>
    <dgm:cxn modelId="{1C64BD8A-C790-4DC7-841E-97215862808E}" type="presOf" srcId="{C1974CFA-A485-4DA0-BA7A-9CA2C1FA30B3}" destId="{9F4BD3FF-29C4-43FB-AD07-AD3BCC1C1ADC}" srcOrd="0" destOrd="0" presId="urn:microsoft.com/office/officeart/2005/8/layout/hierarchy2"/>
    <dgm:cxn modelId="{FD5F4894-9134-4151-8281-C17867E34B2F}" type="presOf" srcId="{C1974CFA-A485-4DA0-BA7A-9CA2C1FA30B3}" destId="{6DE21868-DF64-491C-8A6B-40B03FF000E4}" srcOrd="1" destOrd="0" presId="urn:microsoft.com/office/officeart/2005/8/layout/hierarchy2"/>
    <dgm:cxn modelId="{4B826F95-B49D-4B3C-88AC-29B9136BAEA1}" type="presOf" srcId="{198A39F9-C33E-422E-93F8-47A9F83F4738}" destId="{F9230E9F-6D3F-45BE-9B0E-2D88293EEB2F}" srcOrd="0" destOrd="0" presId="urn:microsoft.com/office/officeart/2005/8/layout/hierarchy2"/>
    <dgm:cxn modelId="{5A350998-B9C5-45EF-819B-E3745FB24FDD}" type="presOf" srcId="{F70BC127-BFE7-4CDA-956F-D8A2B224F0E9}" destId="{2E5DDC86-871D-4DF5-BD07-655B7672FAF3}" srcOrd="0" destOrd="0" presId="urn:microsoft.com/office/officeart/2005/8/layout/hierarchy2"/>
    <dgm:cxn modelId="{2919129B-8C51-4C59-A2F2-A1EBBC978244}" type="presOf" srcId="{725432C0-CC2B-49AD-A745-D56E0A6EF913}" destId="{B13B7F11-411C-4227-8861-2613C0833A1E}" srcOrd="1" destOrd="0" presId="urn:microsoft.com/office/officeart/2005/8/layout/hierarchy2"/>
    <dgm:cxn modelId="{EA43F49E-C13A-4B57-8FE0-A2E5DC6F3BB2}" type="presOf" srcId="{05A51FE5-C97C-485B-90B6-BE5B2875A404}" destId="{8DE22D43-7BAC-49A7-A902-CF4BE08F2162}" srcOrd="0" destOrd="0" presId="urn:microsoft.com/office/officeart/2005/8/layout/hierarchy2"/>
    <dgm:cxn modelId="{B49B82B3-85BB-4AA5-A22C-2880A8831A51}" type="presOf" srcId="{198A39F9-C33E-422E-93F8-47A9F83F4738}" destId="{D8909EFA-FA55-4F42-A8EF-EE1F9A9A2CF8}" srcOrd="1" destOrd="0" presId="urn:microsoft.com/office/officeart/2005/8/layout/hierarchy2"/>
    <dgm:cxn modelId="{C3DCC8DE-171E-4BD0-A980-2A772B3DFEAF}" srcId="{F70BC127-BFE7-4CDA-956F-D8A2B224F0E9}" destId="{D3E91A4A-25D4-4020-80DC-D7FFC3EB487C}" srcOrd="0" destOrd="0" parTransId="{198A39F9-C33E-422E-93F8-47A9F83F4738}" sibTransId="{4518C1B4-AAFA-486B-9C9E-FB1874AFA384}"/>
    <dgm:cxn modelId="{8EF48CDF-75DE-473E-A05C-69CA7A7CB7A9}" srcId="{05A51FE5-C97C-485B-90B6-BE5B2875A404}" destId="{2D3ED377-EDDB-4798-9EB4-CDD58EDB43D5}" srcOrd="0" destOrd="0" parTransId="{67641722-0D0F-40C7-8E7E-29483EAF2B0A}" sibTransId="{A91F6D5F-C380-490C-A9FF-59CCB5651865}"/>
    <dgm:cxn modelId="{F38E4FE2-7390-4C5C-B726-0B564326BDE2}" srcId="{BA480B5B-F5DA-4C86-BAEA-ACC33EC1C931}" destId="{F70BC127-BFE7-4CDA-956F-D8A2B224F0E9}" srcOrd="0" destOrd="0" parTransId="{725432C0-CC2B-49AD-A745-D56E0A6EF913}" sibTransId="{33C20DE2-1FE5-4565-99DA-13B53D0D2DE5}"/>
    <dgm:cxn modelId="{C106DCE2-5BAC-4087-A320-49546EA35F46}" srcId="{D3E91A4A-25D4-4020-80DC-D7FFC3EB487C}" destId="{CC85396D-0D99-486A-9D62-D1B74FDD1950}" srcOrd="0" destOrd="0" parTransId="{C1974CFA-A485-4DA0-BA7A-9CA2C1FA30B3}" sibTransId="{69D17C0F-B768-461C-BD3D-840AA0640765}"/>
    <dgm:cxn modelId="{201E452B-BD87-4ADC-8DE9-3B0FA09FC078}" type="presParOf" srcId="{8DE22D43-7BAC-49A7-A902-CF4BE08F2162}" destId="{46A6F9BB-EB87-4A61-B87C-B33C90119251}" srcOrd="0" destOrd="0" presId="urn:microsoft.com/office/officeart/2005/8/layout/hierarchy2"/>
    <dgm:cxn modelId="{14A01429-2D98-42C2-A85E-037CE2BD5044}" type="presParOf" srcId="{46A6F9BB-EB87-4A61-B87C-B33C90119251}" destId="{781EA902-1BED-491A-9C49-9EBF4DE6474E}" srcOrd="0" destOrd="0" presId="urn:microsoft.com/office/officeart/2005/8/layout/hierarchy2"/>
    <dgm:cxn modelId="{C4D4EBE9-4C71-483C-B5D7-614CD51C52BD}" type="presParOf" srcId="{46A6F9BB-EB87-4A61-B87C-B33C90119251}" destId="{D276FA9C-825B-4C8E-A65F-97A157CE0669}" srcOrd="1" destOrd="0" presId="urn:microsoft.com/office/officeart/2005/8/layout/hierarchy2"/>
    <dgm:cxn modelId="{E9242FCD-2237-4250-B1AF-35F460094167}" type="presParOf" srcId="{D276FA9C-825B-4C8E-A65F-97A157CE0669}" destId="{535E11B1-BA50-48D4-9757-99AFAF2AC4AC}" srcOrd="0" destOrd="0" presId="urn:microsoft.com/office/officeart/2005/8/layout/hierarchy2"/>
    <dgm:cxn modelId="{940EC111-A715-4F42-8E4E-1A36DFC6301A}" type="presParOf" srcId="{535E11B1-BA50-48D4-9757-99AFAF2AC4AC}" destId="{9A56EE37-66FC-4756-86BD-096D5E2F74D3}" srcOrd="0" destOrd="0" presId="urn:microsoft.com/office/officeart/2005/8/layout/hierarchy2"/>
    <dgm:cxn modelId="{BBF57039-2F68-4F91-836A-223AA1FB3289}" type="presParOf" srcId="{D276FA9C-825B-4C8E-A65F-97A157CE0669}" destId="{77656131-4374-4A87-933B-4DE7A66A5C77}" srcOrd="1" destOrd="0" presId="urn:microsoft.com/office/officeart/2005/8/layout/hierarchy2"/>
    <dgm:cxn modelId="{47C0F3AF-9CFB-45D0-AFB6-FED7BB980FCC}" type="presParOf" srcId="{77656131-4374-4A87-933B-4DE7A66A5C77}" destId="{C1E73886-5793-45A2-AF26-8EC2387623CC}" srcOrd="0" destOrd="0" presId="urn:microsoft.com/office/officeart/2005/8/layout/hierarchy2"/>
    <dgm:cxn modelId="{AE8202D6-E477-41CB-8585-C95EB94E1991}" type="presParOf" srcId="{77656131-4374-4A87-933B-4DE7A66A5C77}" destId="{B39BA400-2ED1-4C8D-B316-100273501992}" srcOrd="1" destOrd="0" presId="urn:microsoft.com/office/officeart/2005/8/layout/hierarchy2"/>
    <dgm:cxn modelId="{5F2577EB-B5CE-42AF-8A94-E68E12FA6D51}" type="presParOf" srcId="{B39BA400-2ED1-4C8D-B316-100273501992}" destId="{25438699-41DF-49BF-90E5-17BF39EF3BAA}" srcOrd="0" destOrd="0" presId="urn:microsoft.com/office/officeart/2005/8/layout/hierarchy2"/>
    <dgm:cxn modelId="{FF4600DA-FF36-416C-8C03-A0F916AB551A}" type="presParOf" srcId="{25438699-41DF-49BF-90E5-17BF39EF3BAA}" destId="{B13B7F11-411C-4227-8861-2613C0833A1E}" srcOrd="0" destOrd="0" presId="urn:microsoft.com/office/officeart/2005/8/layout/hierarchy2"/>
    <dgm:cxn modelId="{FAFA15B6-411E-47B0-B5D3-BE189D61C344}" type="presParOf" srcId="{B39BA400-2ED1-4C8D-B316-100273501992}" destId="{C093B073-7997-41F2-8042-FC43FFCEFEC8}" srcOrd="1" destOrd="0" presId="urn:microsoft.com/office/officeart/2005/8/layout/hierarchy2"/>
    <dgm:cxn modelId="{2FBB3283-7753-4242-A617-07AD14068509}" type="presParOf" srcId="{C093B073-7997-41F2-8042-FC43FFCEFEC8}" destId="{2E5DDC86-871D-4DF5-BD07-655B7672FAF3}" srcOrd="0" destOrd="0" presId="urn:microsoft.com/office/officeart/2005/8/layout/hierarchy2"/>
    <dgm:cxn modelId="{96502211-71CD-4487-8771-FC5C8681E6BE}" type="presParOf" srcId="{C093B073-7997-41F2-8042-FC43FFCEFEC8}" destId="{8E5AB33F-9A7B-4BAB-A862-FB404EFB2434}" srcOrd="1" destOrd="0" presId="urn:microsoft.com/office/officeart/2005/8/layout/hierarchy2"/>
    <dgm:cxn modelId="{DDF05329-A885-4B56-88A2-7B7D3A426955}" type="presParOf" srcId="{8E5AB33F-9A7B-4BAB-A862-FB404EFB2434}" destId="{F9230E9F-6D3F-45BE-9B0E-2D88293EEB2F}" srcOrd="0" destOrd="0" presId="urn:microsoft.com/office/officeart/2005/8/layout/hierarchy2"/>
    <dgm:cxn modelId="{9E901C31-0441-42F5-8E87-1ADD21CFDB1E}" type="presParOf" srcId="{F9230E9F-6D3F-45BE-9B0E-2D88293EEB2F}" destId="{D8909EFA-FA55-4F42-A8EF-EE1F9A9A2CF8}" srcOrd="0" destOrd="0" presId="urn:microsoft.com/office/officeart/2005/8/layout/hierarchy2"/>
    <dgm:cxn modelId="{2D561B57-01C8-49B4-9B70-409A2FE04485}" type="presParOf" srcId="{8E5AB33F-9A7B-4BAB-A862-FB404EFB2434}" destId="{5DB52E2D-BB57-4BFD-8C1B-A9D822B09898}" srcOrd="1" destOrd="0" presId="urn:microsoft.com/office/officeart/2005/8/layout/hierarchy2"/>
    <dgm:cxn modelId="{8732E072-8A6E-4C19-A4FF-104D8DAEDD2D}" type="presParOf" srcId="{5DB52E2D-BB57-4BFD-8C1B-A9D822B09898}" destId="{A92C3867-6DE6-4871-B650-83F7A9CA7D3E}" srcOrd="0" destOrd="0" presId="urn:microsoft.com/office/officeart/2005/8/layout/hierarchy2"/>
    <dgm:cxn modelId="{16F138DA-9B49-4835-A5E6-66E100F1A0F6}" type="presParOf" srcId="{5DB52E2D-BB57-4BFD-8C1B-A9D822B09898}" destId="{D0A1990F-75AC-4961-A57D-2219321B3769}" srcOrd="1" destOrd="0" presId="urn:microsoft.com/office/officeart/2005/8/layout/hierarchy2"/>
    <dgm:cxn modelId="{D7493746-0568-4C52-80B1-345EE2DC3806}" type="presParOf" srcId="{D0A1990F-75AC-4961-A57D-2219321B3769}" destId="{9F4BD3FF-29C4-43FB-AD07-AD3BCC1C1ADC}" srcOrd="0" destOrd="0" presId="urn:microsoft.com/office/officeart/2005/8/layout/hierarchy2"/>
    <dgm:cxn modelId="{1EFD824D-39F2-4E30-A13D-124D1FDC9407}" type="presParOf" srcId="{9F4BD3FF-29C4-43FB-AD07-AD3BCC1C1ADC}" destId="{6DE21868-DF64-491C-8A6B-40B03FF000E4}" srcOrd="0" destOrd="0" presId="urn:microsoft.com/office/officeart/2005/8/layout/hierarchy2"/>
    <dgm:cxn modelId="{45AFA434-E35D-4C41-B551-368DBB56F196}" type="presParOf" srcId="{D0A1990F-75AC-4961-A57D-2219321B3769}" destId="{AEED0942-DE0E-4534-9AC7-A211D9C69B03}" srcOrd="1" destOrd="0" presId="urn:microsoft.com/office/officeart/2005/8/layout/hierarchy2"/>
    <dgm:cxn modelId="{17A7E9B1-0D4F-4252-B623-829182137EC3}" type="presParOf" srcId="{AEED0942-DE0E-4534-9AC7-A211D9C69B03}" destId="{6D7BF1BB-6CAE-41FC-AAE4-C2314F5CE04D}" srcOrd="0" destOrd="0" presId="urn:microsoft.com/office/officeart/2005/8/layout/hierarchy2"/>
    <dgm:cxn modelId="{636FF229-871D-4805-9119-85C49A68016B}" type="presParOf" srcId="{AEED0942-DE0E-4534-9AC7-A211D9C69B03}" destId="{45681DEB-DD0E-4F11-989D-6C725D1793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233074-7A6F-47A1-A8DF-6F30A9FDDA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2491CA-C478-4289-AF44-7CCB82586EB3}">
      <dgm:prSet phldrT="[文本]"/>
      <dgm:spPr/>
      <dgm:t>
        <a:bodyPr/>
        <a:lstStyle/>
        <a:p>
          <a:r>
            <a:rPr lang="en-US" altLang="zh-CN" dirty="0"/>
            <a:t>Chinese Poetry Database</a:t>
          </a:r>
          <a:endParaRPr lang="zh-CN" altLang="en-US" dirty="0"/>
        </a:p>
      </dgm:t>
    </dgm:pt>
    <dgm:pt modelId="{9FFBD327-0153-404E-A662-B268DE00DC3E}" type="par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6ED30825-2493-46A1-861D-03338D3F9FF4}" type="sib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CBE9B235-0F5D-436E-9C5E-6043D853C626}">
      <dgm:prSet phldrT="[文本]"/>
      <dgm:spPr/>
      <dgm:t>
        <a:bodyPr/>
        <a:lstStyle/>
        <a:p>
          <a:r>
            <a:rPr lang="en-US" altLang="zh-CN" dirty="0"/>
            <a:t>Chinese Poetry Analyze Model</a:t>
          </a:r>
          <a:endParaRPr lang="zh-CN" altLang="en-US" dirty="0"/>
        </a:p>
      </dgm:t>
    </dgm:pt>
    <dgm:pt modelId="{AE7B09E7-7785-4E2E-85B3-355F3B9E8551}" type="par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993EE2FC-C89E-4105-B7D8-1EE2935B0628}" type="sib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F9DBA6EC-03CD-4508-A6FE-06D616A65226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87F86E3E-6E8C-4E5F-B5EB-38618DB12161}" type="par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D97888BF-BB3B-462D-A606-8F308972A39E}" type="sib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412C607B-A3AB-49C5-9C6C-0D97FA6DFBA3}">
      <dgm:prSet phldrT="[文本]"/>
      <dgm:spPr/>
      <dgm:t>
        <a:bodyPr/>
        <a:lstStyle/>
        <a:p>
          <a:r>
            <a:rPr lang="en-US" altLang="zh-CN" dirty="0"/>
            <a:t>Transfer Chinese poems into prompts</a:t>
          </a:r>
          <a:endParaRPr lang="zh-CN" altLang="en-US" dirty="0"/>
        </a:p>
      </dgm:t>
    </dgm:pt>
    <dgm:pt modelId="{277E7791-9342-4B18-9A54-7CFBFB80BEDD}" type="par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0DEA4930-5D0C-40D0-B1EE-BEB20C3636D0}" type="sib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8FABD5B7-85A2-4A6E-9A80-6BFDFFAED3FF}">
      <dgm:prSet phldrT="[文本]"/>
      <dgm:spPr/>
      <dgm:t>
        <a:bodyPr/>
        <a:lstStyle/>
        <a:p>
          <a:r>
            <a:rPr lang="en-US" altLang="zh-CN" dirty="0"/>
            <a:t>10000 of Poems </a:t>
          </a:r>
          <a:endParaRPr lang="zh-CN" altLang="en-US" dirty="0"/>
        </a:p>
      </dgm:t>
    </dgm:pt>
    <dgm:pt modelId="{6D3313CE-D856-4227-B5C3-2B97AA8A5BF4}" type="parTrans" cxnId="{20FA9355-6740-4700-9421-D744CAEF0BAB}">
      <dgm:prSet/>
      <dgm:spPr/>
      <dgm:t>
        <a:bodyPr/>
        <a:lstStyle/>
        <a:p>
          <a:endParaRPr lang="zh-CN" altLang="en-US"/>
        </a:p>
      </dgm:t>
    </dgm:pt>
    <dgm:pt modelId="{6363631D-B38C-40B4-84F8-9D3E64F73A49}" type="sibTrans" cxnId="{20FA9355-6740-4700-9421-D744CAEF0BAB}">
      <dgm:prSet/>
      <dgm:spPr/>
      <dgm:t>
        <a:bodyPr/>
        <a:lstStyle/>
        <a:p>
          <a:endParaRPr lang="zh-CN" altLang="en-US"/>
        </a:p>
      </dgm:t>
    </dgm:pt>
    <dgm:pt modelId="{0D461D7A-C555-4606-8FCB-1D125FA6A900}">
      <dgm:prSet phldrT="[文本]"/>
      <dgm:spPr/>
      <dgm:t>
        <a:bodyPr/>
        <a:lstStyle/>
        <a:p>
          <a:r>
            <a:rPr lang="en-US" altLang="zh-CN" dirty="0"/>
            <a:t>Take Chinese poem as input and gave English prompts as output</a:t>
          </a:r>
          <a:endParaRPr lang="zh-CN" altLang="en-US" dirty="0"/>
        </a:p>
      </dgm:t>
    </dgm:pt>
    <dgm:pt modelId="{5BC30227-EB4D-4771-93AB-15D7053839A4}" type="parTrans" cxnId="{21C52D0F-3705-4706-AC44-7E1BC2AA89F9}">
      <dgm:prSet/>
      <dgm:spPr/>
      <dgm:t>
        <a:bodyPr/>
        <a:lstStyle/>
        <a:p>
          <a:endParaRPr lang="zh-CN" altLang="en-US"/>
        </a:p>
      </dgm:t>
    </dgm:pt>
    <dgm:pt modelId="{F4A53CB3-7377-4BA9-A718-BC5EFC8515D1}" type="sibTrans" cxnId="{21C52D0F-3705-4706-AC44-7E1BC2AA89F9}">
      <dgm:prSet/>
      <dgm:spPr/>
      <dgm:t>
        <a:bodyPr/>
        <a:lstStyle/>
        <a:p>
          <a:endParaRPr lang="zh-CN" altLang="en-US"/>
        </a:p>
      </dgm:t>
    </dgm:pt>
    <dgm:pt modelId="{DBD02AA6-CD13-4AB2-BCE3-6FF9A32E4150}" type="pres">
      <dgm:prSet presAssocID="{19233074-7A6F-47A1-A8DF-6F30A9FDDA8D}" presName="Name0" presStyleCnt="0">
        <dgm:presLayoutVars>
          <dgm:dir/>
          <dgm:resizeHandles val="exact"/>
        </dgm:presLayoutVars>
      </dgm:prSet>
      <dgm:spPr/>
    </dgm:pt>
    <dgm:pt modelId="{2B0DDE02-C30A-4510-94CA-63564E129D31}" type="pres">
      <dgm:prSet presAssocID="{632491CA-C478-4289-AF44-7CCB82586EB3}" presName="node" presStyleLbl="node1" presStyleIdx="0" presStyleCnt="3">
        <dgm:presLayoutVars>
          <dgm:bulletEnabled val="1"/>
        </dgm:presLayoutVars>
      </dgm:prSet>
      <dgm:spPr/>
    </dgm:pt>
    <dgm:pt modelId="{6C9553C5-3CC9-47AF-8FF2-3150F9B91A61}" type="pres">
      <dgm:prSet presAssocID="{6ED30825-2493-46A1-861D-03338D3F9FF4}" presName="sibTrans" presStyleLbl="sibTrans2D1" presStyleIdx="0" presStyleCnt="2"/>
      <dgm:spPr/>
    </dgm:pt>
    <dgm:pt modelId="{5FC82373-CE0C-4E5C-ABBA-70E659023CAD}" type="pres">
      <dgm:prSet presAssocID="{6ED30825-2493-46A1-861D-03338D3F9FF4}" presName="connectorText" presStyleLbl="sibTrans2D1" presStyleIdx="0" presStyleCnt="2"/>
      <dgm:spPr/>
    </dgm:pt>
    <dgm:pt modelId="{3F7E2A57-7543-4F71-90B3-7FB7A4292481}" type="pres">
      <dgm:prSet presAssocID="{CBE9B235-0F5D-436E-9C5E-6043D853C626}" presName="node" presStyleLbl="node1" presStyleIdx="1" presStyleCnt="3">
        <dgm:presLayoutVars>
          <dgm:bulletEnabled val="1"/>
        </dgm:presLayoutVars>
      </dgm:prSet>
      <dgm:spPr/>
    </dgm:pt>
    <dgm:pt modelId="{969DE1DE-A2C0-4B61-9F1B-7B3698C0105B}" type="pres">
      <dgm:prSet presAssocID="{993EE2FC-C89E-4105-B7D8-1EE2935B0628}" presName="sibTrans" presStyleLbl="sibTrans2D1" presStyleIdx="1" presStyleCnt="2"/>
      <dgm:spPr/>
    </dgm:pt>
    <dgm:pt modelId="{7D40CC08-B6DA-4450-B5F7-F577C939AFDE}" type="pres">
      <dgm:prSet presAssocID="{993EE2FC-C89E-4105-B7D8-1EE2935B0628}" presName="connectorText" presStyleLbl="sibTrans2D1" presStyleIdx="1" presStyleCnt="2"/>
      <dgm:spPr/>
    </dgm:pt>
    <dgm:pt modelId="{CFCC50D6-D79A-458E-8D58-70F0B781D2CF}" type="pres">
      <dgm:prSet presAssocID="{F9DBA6EC-03CD-4508-A6FE-06D616A65226}" presName="node" presStyleLbl="node1" presStyleIdx="2" presStyleCnt="3">
        <dgm:presLayoutVars>
          <dgm:bulletEnabled val="1"/>
        </dgm:presLayoutVars>
      </dgm:prSet>
      <dgm:spPr/>
    </dgm:pt>
  </dgm:ptLst>
  <dgm:cxnLst>
    <dgm:cxn modelId="{F5376B0B-6DA4-4569-8077-4FBEA7DDA714}" srcId="{19233074-7A6F-47A1-A8DF-6F30A9FDDA8D}" destId="{CBE9B235-0F5D-436E-9C5E-6043D853C626}" srcOrd="1" destOrd="0" parTransId="{AE7B09E7-7785-4E2E-85B3-355F3B9E8551}" sibTransId="{993EE2FC-C89E-4105-B7D8-1EE2935B0628}"/>
    <dgm:cxn modelId="{21C52D0F-3705-4706-AC44-7E1BC2AA89F9}" srcId="{F9DBA6EC-03CD-4508-A6FE-06D616A65226}" destId="{0D461D7A-C555-4606-8FCB-1D125FA6A900}" srcOrd="0" destOrd="0" parTransId="{5BC30227-EB4D-4771-93AB-15D7053839A4}" sibTransId="{F4A53CB3-7377-4BA9-A718-BC5EFC8515D1}"/>
    <dgm:cxn modelId="{3C65A437-9862-448F-B0FC-924388B84D25}" srcId="{19233074-7A6F-47A1-A8DF-6F30A9FDDA8D}" destId="{632491CA-C478-4289-AF44-7CCB82586EB3}" srcOrd="0" destOrd="0" parTransId="{9FFBD327-0153-404E-A662-B268DE00DC3E}" sibTransId="{6ED30825-2493-46A1-861D-03338D3F9FF4}"/>
    <dgm:cxn modelId="{6C671B69-0E1B-4869-BD65-0C42AA4E06A7}" type="presOf" srcId="{993EE2FC-C89E-4105-B7D8-1EE2935B0628}" destId="{7D40CC08-B6DA-4450-B5F7-F577C939AFDE}" srcOrd="1" destOrd="0" presId="urn:microsoft.com/office/officeart/2005/8/layout/process1"/>
    <dgm:cxn modelId="{BC32B44B-7106-4434-9C59-2D440117B502}" type="presOf" srcId="{8FABD5B7-85A2-4A6E-9A80-6BFDFFAED3FF}" destId="{2B0DDE02-C30A-4510-94CA-63564E129D31}" srcOrd="0" destOrd="1" presId="urn:microsoft.com/office/officeart/2005/8/layout/process1"/>
    <dgm:cxn modelId="{E3CD8F6C-DFBD-49EF-AE12-0176DFAA690B}" type="presOf" srcId="{F9DBA6EC-03CD-4508-A6FE-06D616A65226}" destId="{CFCC50D6-D79A-458E-8D58-70F0B781D2CF}" srcOrd="0" destOrd="0" presId="urn:microsoft.com/office/officeart/2005/8/layout/process1"/>
    <dgm:cxn modelId="{D8C01E6D-4D26-4EAB-A239-2B0E030BD892}" type="presOf" srcId="{412C607B-A3AB-49C5-9C6C-0D97FA6DFBA3}" destId="{3F7E2A57-7543-4F71-90B3-7FB7A4292481}" srcOrd="0" destOrd="1" presId="urn:microsoft.com/office/officeart/2005/8/layout/process1"/>
    <dgm:cxn modelId="{9BC16C6D-7582-4C2C-A232-5E9BEC310DC4}" type="presOf" srcId="{632491CA-C478-4289-AF44-7CCB82586EB3}" destId="{2B0DDE02-C30A-4510-94CA-63564E129D31}" srcOrd="0" destOrd="0" presId="urn:microsoft.com/office/officeart/2005/8/layout/process1"/>
    <dgm:cxn modelId="{AA93D073-8751-4F15-99A9-A3CC35C29A8D}" type="presOf" srcId="{CBE9B235-0F5D-436E-9C5E-6043D853C626}" destId="{3F7E2A57-7543-4F71-90B3-7FB7A4292481}" srcOrd="0" destOrd="0" presId="urn:microsoft.com/office/officeart/2005/8/layout/process1"/>
    <dgm:cxn modelId="{67888E74-33BE-4E0A-8B48-8B94502F97A5}" srcId="{19233074-7A6F-47A1-A8DF-6F30A9FDDA8D}" destId="{F9DBA6EC-03CD-4508-A6FE-06D616A65226}" srcOrd="2" destOrd="0" parTransId="{87F86E3E-6E8C-4E5F-B5EB-38618DB12161}" sibTransId="{D97888BF-BB3B-462D-A606-8F308972A39E}"/>
    <dgm:cxn modelId="{20FA9355-6740-4700-9421-D744CAEF0BAB}" srcId="{632491CA-C478-4289-AF44-7CCB82586EB3}" destId="{8FABD5B7-85A2-4A6E-9A80-6BFDFFAED3FF}" srcOrd="0" destOrd="0" parTransId="{6D3313CE-D856-4227-B5C3-2B97AA8A5BF4}" sibTransId="{6363631D-B38C-40B4-84F8-9D3E64F73A49}"/>
    <dgm:cxn modelId="{C245F77E-9B74-4ADF-B794-6DE25C50B319}" type="presOf" srcId="{6ED30825-2493-46A1-861D-03338D3F9FF4}" destId="{6C9553C5-3CC9-47AF-8FF2-3150F9B91A61}" srcOrd="0" destOrd="0" presId="urn:microsoft.com/office/officeart/2005/8/layout/process1"/>
    <dgm:cxn modelId="{CFAFEC89-CBF2-4070-B7CA-8F10B5E0DA2E}" srcId="{CBE9B235-0F5D-436E-9C5E-6043D853C626}" destId="{412C607B-A3AB-49C5-9C6C-0D97FA6DFBA3}" srcOrd="0" destOrd="0" parTransId="{277E7791-9342-4B18-9A54-7CFBFB80BEDD}" sibTransId="{0DEA4930-5D0C-40D0-B1EE-BEB20C3636D0}"/>
    <dgm:cxn modelId="{7F8E4C92-4051-4689-AA3F-D705A6CF29C3}" type="presOf" srcId="{993EE2FC-C89E-4105-B7D8-1EE2935B0628}" destId="{969DE1DE-A2C0-4B61-9F1B-7B3698C0105B}" srcOrd="0" destOrd="0" presId="urn:microsoft.com/office/officeart/2005/8/layout/process1"/>
    <dgm:cxn modelId="{97D18D93-21E4-44DA-AC6E-D102C0F60E59}" type="presOf" srcId="{6ED30825-2493-46A1-861D-03338D3F9FF4}" destId="{5FC82373-CE0C-4E5C-ABBA-70E659023CAD}" srcOrd="1" destOrd="0" presId="urn:microsoft.com/office/officeart/2005/8/layout/process1"/>
    <dgm:cxn modelId="{0472FBB9-888A-4219-A39C-E892DF2BEB0A}" type="presOf" srcId="{0D461D7A-C555-4606-8FCB-1D125FA6A900}" destId="{CFCC50D6-D79A-458E-8D58-70F0B781D2CF}" srcOrd="0" destOrd="1" presId="urn:microsoft.com/office/officeart/2005/8/layout/process1"/>
    <dgm:cxn modelId="{1E2DADF2-F11B-49BE-B611-D1A27F692005}" type="presOf" srcId="{19233074-7A6F-47A1-A8DF-6F30A9FDDA8D}" destId="{DBD02AA6-CD13-4AB2-BCE3-6FF9A32E4150}" srcOrd="0" destOrd="0" presId="urn:microsoft.com/office/officeart/2005/8/layout/process1"/>
    <dgm:cxn modelId="{E7408B31-0737-43D8-AE38-46D34E519139}" type="presParOf" srcId="{DBD02AA6-CD13-4AB2-BCE3-6FF9A32E4150}" destId="{2B0DDE02-C30A-4510-94CA-63564E129D31}" srcOrd="0" destOrd="0" presId="urn:microsoft.com/office/officeart/2005/8/layout/process1"/>
    <dgm:cxn modelId="{A19C79E3-D9C1-411D-9F3E-3C5FFCDEEEC3}" type="presParOf" srcId="{DBD02AA6-CD13-4AB2-BCE3-6FF9A32E4150}" destId="{6C9553C5-3CC9-47AF-8FF2-3150F9B91A61}" srcOrd="1" destOrd="0" presId="urn:microsoft.com/office/officeart/2005/8/layout/process1"/>
    <dgm:cxn modelId="{D04E822D-49B4-4F39-A968-BACC746E7FBF}" type="presParOf" srcId="{6C9553C5-3CC9-47AF-8FF2-3150F9B91A61}" destId="{5FC82373-CE0C-4E5C-ABBA-70E659023CAD}" srcOrd="0" destOrd="0" presId="urn:microsoft.com/office/officeart/2005/8/layout/process1"/>
    <dgm:cxn modelId="{14B19177-555B-4CBB-A377-BE6C83BD0F9F}" type="presParOf" srcId="{DBD02AA6-CD13-4AB2-BCE3-6FF9A32E4150}" destId="{3F7E2A57-7543-4F71-90B3-7FB7A4292481}" srcOrd="2" destOrd="0" presId="urn:microsoft.com/office/officeart/2005/8/layout/process1"/>
    <dgm:cxn modelId="{4E7B0BA9-F909-4BF1-82E3-D8F39BC07525}" type="presParOf" srcId="{DBD02AA6-CD13-4AB2-BCE3-6FF9A32E4150}" destId="{969DE1DE-A2C0-4B61-9F1B-7B3698C0105B}" srcOrd="3" destOrd="0" presId="urn:microsoft.com/office/officeart/2005/8/layout/process1"/>
    <dgm:cxn modelId="{B77492F2-7974-40ED-9E72-5A2AFC2CE1BE}" type="presParOf" srcId="{969DE1DE-A2C0-4B61-9F1B-7B3698C0105B}" destId="{7D40CC08-B6DA-4450-B5F7-F577C939AFDE}" srcOrd="0" destOrd="0" presId="urn:microsoft.com/office/officeart/2005/8/layout/process1"/>
    <dgm:cxn modelId="{A7796B38-9837-440F-A65A-6F87E78B162B}" type="presParOf" srcId="{DBD02AA6-CD13-4AB2-BCE3-6FF9A32E4150}" destId="{CFCC50D6-D79A-458E-8D58-70F0B781D2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A51FE5-C97C-485B-90B6-BE5B2875A40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3ED377-EDDB-4798-9EB4-CDD58EDB43D5}">
      <dgm:prSet phldrT="[文本]"/>
      <dgm:spPr/>
      <dgm:t>
        <a:bodyPr/>
        <a:lstStyle/>
        <a:p>
          <a:r>
            <a:rPr lang="en-US" altLang="zh-CN" dirty="0"/>
            <a:t>Chinese Poetry Model</a:t>
          </a:r>
          <a:endParaRPr lang="zh-CN" altLang="en-US" dirty="0"/>
        </a:p>
      </dgm:t>
    </dgm:pt>
    <dgm:pt modelId="{67641722-0D0F-40C7-8E7E-29483EAF2B0A}" type="par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A91F6D5F-C380-490C-A9FF-59CCB5651865}" type="sib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BA480B5B-F5DA-4C86-BAEA-ACC33EC1C931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2207431D-63F4-4CF0-A752-00FFCADC287D}" type="par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CBCB853B-F03B-4271-8C7E-8EC94AF75B02}" type="sib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F70BC127-BFE7-4CDA-956F-D8A2B224F0E9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725432C0-CC2B-49AD-A745-D56E0A6EF913}" type="par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33C20DE2-1FE5-4565-99DA-13B53D0D2DE5}" type="sib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D3E91A4A-25D4-4020-80DC-D7FFC3EB487C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198A39F9-C33E-422E-93F8-47A9F83F4738}" type="par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4518C1B4-AAFA-486B-9C9E-FB1874AFA384}" type="sib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CC85396D-0D99-486A-9D62-D1B74FDD1950}">
      <dgm:prSet phldrT="[文本]"/>
      <dgm:spPr/>
      <dgm:t>
        <a:bodyPr/>
        <a:lstStyle/>
        <a:p>
          <a:r>
            <a:rPr lang="en-US" altLang="zh-CN" dirty="0"/>
            <a:t>Analysis and Products</a:t>
          </a:r>
          <a:endParaRPr lang="zh-CN" altLang="en-US" dirty="0"/>
        </a:p>
      </dgm:t>
    </dgm:pt>
    <dgm:pt modelId="{C1974CFA-A485-4DA0-BA7A-9CA2C1FA30B3}" type="par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69D17C0F-B768-461C-BD3D-840AA0640765}" type="sib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8DE22D43-7BAC-49A7-A902-CF4BE08F2162}" type="pres">
      <dgm:prSet presAssocID="{05A51FE5-C97C-485B-90B6-BE5B2875A4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A6F9BB-EB87-4A61-B87C-B33C90119251}" type="pres">
      <dgm:prSet presAssocID="{2D3ED377-EDDB-4798-9EB4-CDD58EDB43D5}" presName="root1" presStyleCnt="0"/>
      <dgm:spPr/>
    </dgm:pt>
    <dgm:pt modelId="{781EA902-1BED-491A-9C49-9EBF4DE6474E}" type="pres">
      <dgm:prSet presAssocID="{2D3ED377-EDDB-4798-9EB4-CDD58EDB43D5}" presName="LevelOneTextNode" presStyleLbl="node0" presStyleIdx="0" presStyleCnt="1">
        <dgm:presLayoutVars>
          <dgm:chPref val="3"/>
        </dgm:presLayoutVars>
      </dgm:prSet>
      <dgm:spPr/>
    </dgm:pt>
    <dgm:pt modelId="{D276FA9C-825B-4C8E-A65F-97A157CE0669}" type="pres">
      <dgm:prSet presAssocID="{2D3ED377-EDDB-4798-9EB4-CDD58EDB43D5}" presName="level2hierChild" presStyleCnt="0"/>
      <dgm:spPr/>
    </dgm:pt>
    <dgm:pt modelId="{535E11B1-BA50-48D4-9757-99AFAF2AC4AC}" type="pres">
      <dgm:prSet presAssocID="{2207431D-63F4-4CF0-A752-00FFCADC287D}" presName="conn2-1" presStyleLbl="parChTrans1D2" presStyleIdx="0" presStyleCnt="1"/>
      <dgm:spPr/>
    </dgm:pt>
    <dgm:pt modelId="{9A56EE37-66FC-4756-86BD-096D5E2F74D3}" type="pres">
      <dgm:prSet presAssocID="{2207431D-63F4-4CF0-A752-00FFCADC287D}" presName="connTx" presStyleLbl="parChTrans1D2" presStyleIdx="0" presStyleCnt="1"/>
      <dgm:spPr/>
    </dgm:pt>
    <dgm:pt modelId="{77656131-4374-4A87-933B-4DE7A66A5C77}" type="pres">
      <dgm:prSet presAssocID="{BA480B5B-F5DA-4C86-BAEA-ACC33EC1C931}" presName="root2" presStyleCnt="0"/>
      <dgm:spPr/>
    </dgm:pt>
    <dgm:pt modelId="{C1E73886-5793-45A2-AF26-8EC2387623CC}" type="pres">
      <dgm:prSet presAssocID="{BA480B5B-F5DA-4C86-BAEA-ACC33EC1C931}" presName="LevelTwoTextNode" presStyleLbl="node2" presStyleIdx="0" presStyleCnt="1">
        <dgm:presLayoutVars>
          <dgm:chPref val="3"/>
        </dgm:presLayoutVars>
      </dgm:prSet>
      <dgm:spPr/>
    </dgm:pt>
    <dgm:pt modelId="{B39BA400-2ED1-4C8D-B316-100273501992}" type="pres">
      <dgm:prSet presAssocID="{BA480B5B-F5DA-4C86-BAEA-ACC33EC1C931}" presName="level3hierChild" presStyleCnt="0"/>
      <dgm:spPr/>
    </dgm:pt>
    <dgm:pt modelId="{25438699-41DF-49BF-90E5-17BF39EF3BAA}" type="pres">
      <dgm:prSet presAssocID="{725432C0-CC2B-49AD-A745-D56E0A6EF913}" presName="conn2-1" presStyleLbl="parChTrans1D3" presStyleIdx="0" presStyleCnt="1"/>
      <dgm:spPr/>
    </dgm:pt>
    <dgm:pt modelId="{B13B7F11-411C-4227-8861-2613C0833A1E}" type="pres">
      <dgm:prSet presAssocID="{725432C0-CC2B-49AD-A745-D56E0A6EF913}" presName="connTx" presStyleLbl="parChTrans1D3" presStyleIdx="0" presStyleCnt="1"/>
      <dgm:spPr/>
    </dgm:pt>
    <dgm:pt modelId="{C093B073-7997-41F2-8042-FC43FFCEFEC8}" type="pres">
      <dgm:prSet presAssocID="{F70BC127-BFE7-4CDA-956F-D8A2B224F0E9}" presName="root2" presStyleCnt="0"/>
      <dgm:spPr/>
    </dgm:pt>
    <dgm:pt modelId="{2E5DDC86-871D-4DF5-BD07-655B7672FAF3}" type="pres">
      <dgm:prSet presAssocID="{F70BC127-BFE7-4CDA-956F-D8A2B224F0E9}" presName="LevelTwoTextNode" presStyleLbl="node3" presStyleIdx="0" presStyleCnt="1">
        <dgm:presLayoutVars>
          <dgm:chPref val="3"/>
        </dgm:presLayoutVars>
      </dgm:prSet>
      <dgm:spPr/>
    </dgm:pt>
    <dgm:pt modelId="{8E5AB33F-9A7B-4BAB-A862-FB404EFB2434}" type="pres">
      <dgm:prSet presAssocID="{F70BC127-BFE7-4CDA-956F-D8A2B224F0E9}" presName="level3hierChild" presStyleCnt="0"/>
      <dgm:spPr/>
    </dgm:pt>
    <dgm:pt modelId="{F9230E9F-6D3F-45BE-9B0E-2D88293EEB2F}" type="pres">
      <dgm:prSet presAssocID="{198A39F9-C33E-422E-93F8-47A9F83F4738}" presName="conn2-1" presStyleLbl="parChTrans1D4" presStyleIdx="0" presStyleCnt="2"/>
      <dgm:spPr/>
    </dgm:pt>
    <dgm:pt modelId="{D8909EFA-FA55-4F42-A8EF-EE1F9A9A2CF8}" type="pres">
      <dgm:prSet presAssocID="{198A39F9-C33E-422E-93F8-47A9F83F4738}" presName="connTx" presStyleLbl="parChTrans1D4" presStyleIdx="0" presStyleCnt="2"/>
      <dgm:spPr/>
    </dgm:pt>
    <dgm:pt modelId="{5DB52E2D-BB57-4BFD-8C1B-A9D822B09898}" type="pres">
      <dgm:prSet presAssocID="{D3E91A4A-25D4-4020-80DC-D7FFC3EB487C}" presName="root2" presStyleCnt="0"/>
      <dgm:spPr/>
    </dgm:pt>
    <dgm:pt modelId="{A92C3867-6DE6-4871-B650-83F7A9CA7D3E}" type="pres">
      <dgm:prSet presAssocID="{D3E91A4A-25D4-4020-80DC-D7FFC3EB487C}" presName="LevelTwoTextNode" presStyleLbl="node4" presStyleIdx="0" presStyleCnt="2">
        <dgm:presLayoutVars>
          <dgm:chPref val="3"/>
        </dgm:presLayoutVars>
      </dgm:prSet>
      <dgm:spPr/>
    </dgm:pt>
    <dgm:pt modelId="{D0A1990F-75AC-4961-A57D-2219321B3769}" type="pres">
      <dgm:prSet presAssocID="{D3E91A4A-25D4-4020-80DC-D7FFC3EB487C}" presName="level3hierChild" presStyleCnt="0"/>
      <dgm:spPr/>
    </dgm:pt>
    <dgm:pt modelId="{9F4BD3FF-29C4-43FB-AD07-AD3BCC1C1ADC}" type="pres">
      <dgm:prSet presAssocID="{C1974CFA-A485-4DA0-BA7A-9CA2C1FA30B3}" presName="conn2-1" presStyleLbl="parChTrans1D4" presStyleIdx="1" presStyleCnt="2"/>
      <dgm:spPr/>
    </dgm:pt>
    <dgm:pt modelId="{6DE21868-DF64-491C-8A6B-40B03FF000E4}" type="pres">
      <dgm:prSet presAssocID="{C1974CFA-A485-4DA0-BA7A-9CA2C1FA30B3}" presName="connTx" presStyleLbl="parChTrans1D4" presStyleIdx="1" presStyleCnt="2"/>
      <dgm:spPr/>
    </dgm:pt>
    <dgm:pt modelId="{AEED0942-DE0E-4534-9AC7-A211D9C69B03}" type="pres">
      <dgm:prSet presAssocID="{CC85396D-0D99-486A-9D62-D1B74FDD1950}" presName="root2" presStyleCnt="0"/>
      <dgm:spPr/>
    </dgm:pt>
    <dgm:pt modelId="{6D7BF1BB-6CAE-41FC-AAE4-C2314F5CE04D}" type="pres">
      <dgm:prSet presAssocID="{CC85396D-0D99-486A-9D62-D1B74FDD1950}" presName="LevelTwoTextNode" presStyleLbl="node4" presStyleIdx="1" presStyleCnt="2">
        <dgm:presLayoutVars>
          <dgm:chPref val="3"/>
        </dgm:presLayoutVars>
      </dgm:prSet>
      <dgm:spPr/>
    </dgm:pt>
    <dgm:pt modelId="{45681DEB-DD0E-4F11-989D-6C725D1793BD}" type="pres">
      <dgm:prSet presAssocID="{CC85396D-0D99-486A-9D62-D1B74FDD1950}" presName="level3hierChild" presStyleCnt="0"/>
      <dgm:spPr/>
    </dgm:pt>
  </dgm:ptLst>
  <dgm:cxnLst>
    <dgm:cxn modelId="{E2583115-59FD-4CFC-B9B6-0E9D9237000B}" type="presOf" srcId="{725432C0-CC2B-49AD-A745-D56E0A6EF913}" destId="{25438699-41DF-49BF-90E5-17BF39EF3BAA}" srcOrd="0" destOrd="0" presId="urn:microsoft.com/office/officeart/2005/8/layout/hierarchy2"/>
    <dgm:cxn modelId="{CA046C26-8DE4-4F61-8D4B-6F6584DFD533}" type="presOf" srcId="{BA480B5B-F5DA-4C86-BAEA-ACC33EC1C931}" destId="{C1E73886-5793-45A2-AF26-8EC2387623CC}" srcOrd="0" destOrd="0" presId="urn:microsoft.com/office/officeart/2005/8/layout/hierarchy2"/>
    <dgm:cxn modelId="{8DD6A32D-C10C-44BE-AE9F-C64C6A57BD74}" type="presOf" srcId="{2207431D-63F4-4CF0-A752-00FFCADC287D}" destId="{535E11B1-BA50-48D4-9757-99AFAF2AC4AC}" srcOrd="0" destOrd="0" presId="urn:microsoft.com/office/officeart/2005/8/layout/hierarchy2"/>
    <dgm:cxn modelId="{680D6B37-D5E6-4305-B73A-8EF0F4AB2C0A}" type="presOf" srcId="{2D3ED377-EDDB-4798-9EB4-CDD58EDB43D5}" destId="{781EA902-1BED-491A-9C49-9EBF4DE6474E}" srcOrd="0" destOrd="0" presId="urn:microsoft.com/office/officeart/2005/8/layout/hierarchy2"/>
    <dgm:cxn modelId="{CF5FF147-19F1-4267-B4DA-DDA9148DC818}" type="presOf" srcId="{D3E91A4A-25D4-4020-80DC-D7FFC3EB487C}" destId="{A92C3867-6DE6-4871-B650-83F7A9CA7D3E}" srcOrd="0" destOrd="0" presId="urn:microsoft.com/office/officeart/2005/8/layout/hierarchy2"/>
    <dgm:cxn modelId="{D7ED214B-AC85-4B10-B423-5688FE9DCDA9}" srcId="{2D3ED377-EDDB-4798-9EB4-CDD58EDB43D5}" destId="{BA480B5B-F5DA-4C86-BAEA-ACC33EC1C931}" srcOrd="0" destOrd="0" parTransId="{2207431D-63F4-4CF0-A752-00FFCADC287D}" sibTransId="{CBCB853B-F03B-4271-8C7E-8EC94AF75B02}"/>
    <dgm:cxn modelId="{5ED1E97B-ECE3-431E-A46C-4A03C09545C4}" type="presOf" srcId="{CC85396D-0D99-486A-9D62-D1B74FDD1950}" destId="{6D7BF1BB-6CAE-41FC-AAE4-C2314F5CE04D}" srcOrd="0" destOrd="0" presId="urn:microsoft.com/office/officeart/2005/8/layout/hierarchy2"/>
    <dgm:cxn modelId="{F5057C83-5DC7-4BB2-8D5F-2D6EE7AA7612}" type="presOf" srcId="{2207431D-63F4-4CF0-A752-00FFCADC287D}" destId="{9A56EE37-66FC-4756-86BD-096D5E2F74D3}" srcOrd="1" destOrd="0" presId="urn:microsoft.com/office/officeart/2005/8/layout/hierarchy2"/>
    <dgm:cxn modelId="{1C64BD8A-C790-4DC7-841E-97215862808E}" type="presOf" srcId="{C1974CFA-A485-4DA0-BA7A-9CA2C1FA30B3}" destId="{9F4BD3FF-29C4-43FB-AD07-AD3BCC1C1ADC}" srcOrd="0" destOrd="0" presId="urn:microsoft.com/office/officeart/2005/8/layout/hierarchy2"/>
    <dgm:cxn modelId="{FD5F4894-9134-4151-8281-C17867E34B2F}" type="presOf" srcId="{C1974CFA-A485-4DA0-BA7A-9CA2C1FA30B3}" destId="{6DE21868-DF64-491C-8A6B-40B03FF000E4}" srcOrd="1" destOrd="0" presId="urn:microsoft.com/office/officeart/2005/8/layout/hierarchy2"/>
    <dgm:cxn modelId="{4B826F95-B49D-4B3C-88AC-29B9136BAEA1}" type="presOf" srcId="{198A39F9-C33E-422E-93F8-47A9F83F4738}" destId="{F9230E9F-6D3F-45BE-9B0E-2D88293EEB2F}" srcOrd="0" destOrd="0" presId="urn:microsoft.com/office/officeart/2005/8/layout/hierarchy2"/>
    <dgm:cxn modelId="{5A350998-B9C5-45EF-819B-E3745FB24FDD}" type="presOf" srcId="{F70BC127-BFE7-4CDA-956F-D8A2B224F0E9}" destId="{2E5DDC86-871D-4DF5-BD07-655B7672FAF3}" srcOrd="0" destOrd="0" presId="urn:microsoft.com/office/officeart/2005/8/layout/hierarchy2"/>
    <dgm:cxn modelId="{2919129B-8C51-4C59-A2F2-A1EBBC978244}" type="presOf" srcId="{725432C0-CC2B-49AD-A745-D56E0A6EF913}" destId="{B13B7F11-411C-4227-8861-2613C0833A1E}" srcOrd="1" destOrd="0" presId="urn:microsoft.com/office/officeart/2005/8/layout/hierarchy2"/>
    <dgm:cxn modelId="{EA43F49E-C13A-4B57-8FE0-A2E5DC6F3BB2}" type="presOf" srcId="{05A51FE5-C97C-485B-90B6-BE5B2875A404}" destId="{8DE22D43-7BAC-49A7-A902-CF4BE08F2162}" srcOrd="0" destOrd="0" presId="urn:microsoft.com/office/officeart/2005/8/layout/hierarchy2"/>
    <dgm:cxn modelId="{B49B82B3-85BB-4AA5-A22C-2880A8831A51}" type="presOf" srcId="{198A39F9-C33E-422E-93F8-47A9F83F4738}" destId="{D8909EFA-FA55-4F42-A8EF-EE1F9A9A2CF8}" srcOrd="1" destOrd="0" presId="urn:microsoft.com/office/officeart/2005/8/layout/hierarchy2"/>
    <dgm:cxn modelId="{C3DCC8DE-171E-4BD0-A980-2A772B3DFEAF}" srcId="{F70BC127-BFE7-4CDA-956F-D8A2B224F0E9}" destId="{D3E91A4A-25D4-4020-80DC-D7FFC3EB487C}" srcOrd="0" destOrd="0" parTransId="{198A39F9-C33E-422E-93F8-47A9F83F4738}" sibTransId="{4518C1B4-AAFA-486B-9C9E-FB1874AFA384}"/>
    <dgm:cxn modelId="{8EF48CDF-75DE-473E-A05C-69CA7A7CB7A9}" srcId="{05A51FE5-C97C-485B-90B6-BE5B2875A404}" destId="{2D3ED377-EDDB-4798-9EB4-CDD58EDB43D5}" srcOrd="0" destOrd="0" parTransId="{67641722-0D0F-40C7-8E7E-29483EAF2B0A}" sibTransId="{A91F6D5F-C380-490C-A9FF-59CCB5651865}"/>
    <dgm:cxn modelId="{F38E4FE2-7390-4C5C-B726-0B564326BDE2}" srcId="{BA480B5B-F5DA-4C86-BAEA-ACC33EC1C931}" destId="{F70BC127-BFE7-4CDA-956F-D8A2B224F0E9}" srcOrd="0" destOrd="0" parTransId="{725432C0-CC2B-49AD-A745-D56E0A6EF913}" sibTransId="{33C20DE2-1FE5-4565-99DA-13B53D0D2DE5}"/>
    <dgm:cxn modelId="{C106DCE2-5BAC-4087-A320-49546EA35F46}" srcId="{D3E91A4A-25D4-4020-80DC-D7FFC3EB487C}" destId="{CC85396D-0D99-486A-9D62-D1B74FDD1950}" srcOrd="0" destOrd="0" parTransId="{C1974CFA-A485-4DA0-BA7A-9CA2C1FA30B3}" sibTransId="{69D17C0F-B768-461C-BD3D-840AA0640765}"/>
    <dgm:cxn modelId="{201E452B-BD87-4ADC-8DE9-3B0FA09FC078}" type="presParOf" srcId="{8DE22D43-7BAC-49A7-A902-CF4BE08F2162}" destId="{46A6F9BB-EB87-4A61-B87C-B33C90119251}" srcOrd="0" destOrd="0" presId="urn:microsoft.com/office/officeart/2005/8/layout/hierarchy2"/>
    <dgm:cxn modelId="{14A01429-2D98-42C2-A85E-037CE2BD5044}" type="presParOf" srcId="{46A6F9BB-EB87-4A61-B87C-B33C90119251}" destId="{781EA902-1BED-491A-9C49-9EBF4DE6474E}" srcOrd="0" destOrd="0" presId="urn:microsoft.com/office/officeart/2005/8/layout/hierarchy2"/>
    <dgm:cxn modelId="{C4D4EBE9-4C71-483C-B5D7-614CD51C52BD}" type="presParOf" srcId="{46A6F9BB-EB87-4A61-B87C-B33C90119251}" destId="{D276FA9C-825B-4C8E-A65F-97A157CE0669}" srcOrd="1" destOrd="0" presId="urn:microsoft.com/office/officeart/2005/8/layout/hierarchy2"/>
    <dgm:cxn modelId="{E9242FCD-2237-4250-B1AF-35F460094167}" type="presParOf" srcId="{D276FA9C-825B-4C8E-A65F-97A157CE0669}" destId="{535E11B1-BA50-48D4-9757-99AFAF2AC4AC}" srcOrd="0" destOrd="0" presId="urn:microsoft.com/office/officeart/2005/8/layout/hierarchy2"/>
    <dgm:cxn modelId="{940EC111-A715-4F42-8E4E-1A36DFC6301A}" type="presParOf" srcId="{535E11B1-BA50-48D4-9757-99AFAF2AC4AC}" destId="{9A56EE37-66FC-4756-86BD-096D5E2F74D3}" srcOrd="0" destOrd="0" presId="urn:microsoft.com/office/officeart/2005/8/layout/hierarchy2"/>
    <dgm:cxn modelId="{BBF57039-2F68-4F91-836A-223AA1FB3289}" type="presParOf" srcId="{D276FA9C-825B-4C8E-A65F-97A157CE0669}" destId="{77656131-4374-4A87-933B-4DE7A66A5C77}" srcOrd="1" destOrd="0" presId="urn:microsoft.com/office/officeart/2005/8/layout/hierarchy2"/>
    <dgm:cxn modelId="{47C0F3AF-9CFB-45D0-AFB6-FED7BB980FCC}" type="presParOf" srcId="{77656131-4374-4A87-933B-4DE7A66A5C77}" destId="{C1E73886-5793-45A2-AF26-8EC2387623CC}" srcOrd="0" destOrd="0" presId="urn:microsoft.com/office/officeart/2005/8/layout/hierarchy2"/>
    <dgm:cxn modelId="{AE8202D6-E477-41CB-8585-C95EB94E1991}" type="presParOf" srcId="{77656131-4374-4A87-933B-4DE7A66A5C77}" destId="{B39BA400-2ED1-4C8D-B316-100273501992}" srcOrd="1" destOrd="0" presId="urn:microsoft.com/office/officeart/2005/8/layout/hierarchy2"/>
    <dgm:cxn modelId="{5F2577EB-B5CE-42AF-8A94-E68E12FA6D51}" type="presParOf" srcId="{B39BA400-2ED1-4C8D-B316-100273501992}" destId="{25438699-41DF-49BF-90E5-17BF39EF3BAA}" srcOrd="0" destOrd="0" presId="urn:microsoft.com/office/officeart/2005/8/layout/hierarchy2"/>
    <dgm:cxn modelId="{FF4600DA-FF36-416C-8C03-A0F916AB551A}" type="presParOf" srcId="{25438699-41DF-49BF-90E5-17BF39EF3BAA}" destId="{B13B7F11-411C-4227-8861-2613C0833A1E}" srcOrd="0" destOrd="0" presId="urn:microsoft.com/office/officeart/2005/8/layout/hierarchy2"/>
    <dgm:cxn modelId="{FAFA15B6-411E-47B0-B5D3-BE189D61C344}" type="presParOf" srcId="{B39BA400-2ED1-4C8D-B316-100273501992}" destId="{C093B073-7997-41F2-8042-FC43FFCEFEC8}" srcOrd="1" destOrd="0" presId="urn:microsoft.com/office/officeart/2005/8/layout/hierarchy2"/>
    <dgm:cxn modelId="{2FBB3283-7753-4242-A617-07AD14068509}" type="presParOf" srcId="{C093B073-7997-41F2-8042-FC43FFCEFEC8}" destId="{2E5DDC86-871D-4DF5-BD07-655B7672FAF3}" srcOrd="0" destOrd="0" presId="urn:microsoft.com/office/officeart/2005/8/layout/hierarchy2"/>
    <dgm:cxn modelId="{96502211-71CD-4487-8771-FC5C8681E6BE}" type="presParOf" srcId="{C093B073-7997-41F2-8042-FC43FFCEFEC8}" destId="{8E5AB33F-9A7B-4BAB-A862-FB404EFB2434}" srcOrd="1" destOrd="0" presId="urn:microsoft.com/office/officeart/2005/8/layout/hierarchy2"/>
    <dgm:cxn modelId="{DDF05329-A885-4B56-88A2-7B7D3A426955}" type="presParOf" srcId="{8E5AB33F-9A7B-4BAB-A862-FB404EFB2434}" destId="{F9230E9F-6D3F-45BE-9B0E-2D88293EEB2F}" srcOrd="0" destOrd="0" presId="urn:microsoft.com/office/officeart/2005/8/layout/hierarchy2"/>
    <dgm:cxn modelId="{9E901C31-0441-42F5-8E87-1ADD21CFDB1E}" type="presParOf" srcId="{F9230E9F-6D3F-45BE-9B0E-2D88293EEB2F}" destId="{D8909EFA-FA55-4F42-A8EF-EE1F9A9A2CF8}" srcOrd="0" destOrd="0" presId="urn:microsoft.com/office/officeart/2005/8/layout/hierarchy2"/>
    <dgm:cxn modelId="{2D561B57-01C8-49B4-9B70-409A2FE04485}" type="presParOf" srcId="{8E5AB33F-9A7B-4BAB-A862-FB404EFB2434}" destId="{5DB52E2D-BB57-4BFD-8C1B-A9D822B09898}" srcOrd="1" destOrd="0" presId="urn:microsoft.com/office/officeart/2005/8/layout/hierarchy2"/>
    <dgm:cxn modelId="{8732E072-8A6E-4C19-A4FF-104D8DAEDD2D}" type="presParOf" srcId="{5DB52E2D-BB57-4BFD-8C1B-A9D822B09898}" destId="{A92C3867-6DE6-4871-B650-83F7A9CA7D3E}" srcOrd="0" destOrd="0" presId="urn:microsoft.com/office/officeart/2005/8/layout/hierarchy2"/>
    <dgm:cxn modelId="{16F138DA-9B49-4835-A5E6-66E100F1A0F6}" type="presParOf" srcId="{5DB52E2D-BB57-4BFD-8C1B-A9D822B09898}" destId="{D0A1990F-75AC-4961-A57D-2219321B3769}" srcOrd="1" destOrd="0" presId="urn:microsoft.com/office/officeart/2005/8/layout/hierarchy2"/>
    <dgm:cxn modelId="{D7493746-0568-4C52-80B1-345EE2DC3806}" type="presParOf" srcId="{D0A1990F-75AC-4961-A57D-2219321B3769}" destId="{9F4BD3FF-29C4-43FB-AD07-AD3BCC1C1ADC}" srcOrd="0" destOrd="0" presId="urn:microsoft.com/office/officeart/2005/8/layout/hierarchy2"/>
    <dgm:cxn modelId="{1EFD824D-39F2-4E30-A13D-124D1FDC9407}" type="presParOf" srcId="{9F4BD3FF-29C4-43FB-AD07-AD3BCC1C1ADC}" destId="{6DE21868-DF64-491C-8A6B-40B03FF000E4}" srcOrd="0" destOrd="0" presId="urn:microsoft.com/office/officeart/2005/8/layout/hierarchy2"/>
    <dgm:cxn modelId="{45AFA434-E35D-4C41-B551-368DBB56F196}" type="presParOf" srcId="{D0A1990F-75AC-4961-A57D-2219321B3769}" destId="{AEED0942-DE0E-4534-9AC7-A211D9C69B03}" srcOrd="1" destOrd="0" presId="urn:microsoft.com/office/officeart/2005/8/layout/hierarchy2"/>
    <dgm:cxn modelId="{17A7E9B1-0D4F-4252-B623-829182137EC3}" type="presParOf" srcId="{AEED0942-DE0E-4534-9AC7-A211D9C69B03}" destId="{6D7BF1BB-6CAE-41FC-AAE4-C2314F5CE04D}" srcOrd="0" destOrd="0" presId="urn:microsoft.com/office/officeart/2005/8/layout/hierarchy2"/>
    <dgm:cxn modelId="{636FF229-871D-4805-9119-85C49A68016B}" type="presParOf" srcId="{AEED0942-DE0E-4534-9AC7-A211D9C69B03}" destId="{45681DEB-DD0E-4F11-989D-6C725D1793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233074-7A6F-47A1-A8DF-6F30A9FDDA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2491CA-C478-4289-AF44-7CCB82586EB3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9FFBD327-0153-404E-A662-B268DE00DC3E}" type="par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6ED30825-2493-46A1-861D-03338D3F9FF4}" type="sib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CBE9B235-0F5D-436E-9C5E-6043D853C626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AE7B09E7-7785-4E2E-85B3-355F3B9E8551}" type="par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993EE2FC-C89E-4105-B7D8-1EE2935B0628}" type="sib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F9DBA6EC-03CD-4508-A6FE-06D616A65226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87F86E3E-6E8C-4E5F-B5EB-38618DB12161}" type="par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D97888BF-BB3B-462D-A606-8F308972A39E}" type="sib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412C607B-A3AB-49C5-9C6C-0D97FA6DFBA3}">
      <dgm:prSet phldrT="[文本]"/>
      <dgm:spPr/>
      <dgm:t>
        <a:bodyPr/>
        <a:lstStyle/>
        <a:p>
          <a:r>
            <a:rPr lang="en-US" altLang="zh-CN" dirty="0"/>
            <a:t>DALL-E 2</a:t>
          </a:r>
          <a:endParaRPr lang="zh-CN" altLang="en-US" dirty="0"/>
        </a:p>
      </dgm:t>
    </dgm:pt>
    <dgm:pt modelId="{277E7791-9342-4B18-9A54-7CFBFB80BEDD}" type="par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0DEA4930-5D0C-40D0-B1EE-BEB20C3636D0}" type="sib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BC64E5B7-070B-440B-9D12-CFE886ABACC9}">
      <dgm:prSet phldrT="[文本]"/>
      <dgm:spPr/>
      <dgm:t>
        <a:bodyPr/>
        <a:lstStyle/>
        <a:p>
          <a:r>
            <a:rPr lang="en-US" altLang="zh-CN" dirty="0"/>
            <a:t>Prompts</a:t>
          </a:r>
          <a:endParaRPr lang="zh-CN" altLang="en-US" dirty="0"/>
        </a:p>
      </dgm:t>
    </dgm:pt>
    <dgm:pt modelId="{9F751457-7F80-460A-9A1E-D9544B02C9F2}" type="parTrans" cxnId="{5B670A1A-E6D1-4A4B-A8EE-6CD1817B6693}">
      <dgm:prSet/>
      <dgm:spPr/>
      <dgm:t>
        <a:bodyPr/>
        <a:lstStyle/>
        <a:p>
          <a:endParaRPr lang="zh-CN" altLang="en-US"/>
        </a:p>
      </dgm:t>
    </dgm:pt>
    <dgm:pt modelId="{00ED0EC1-CD98-4466-B856-79D984E8875D}" type="sibTrans" cxnId="{5B670A1A-E6D1-4A4B-A8EE-6CD1817B6693}">
      <dgm:prSet/>
      <dgm:spPr/>
      <dgm:t>
        <a:bodyPr/>
        <a:lstStyle/>
        <a:p>
          <a:endParaRPr lang="zh-CN" altLang="en-US"/>
        </a:p>
      </dgm:t>
    </dgm:pt>
    <dgm:pt modelId="{9E5731E1-B659-489A-B6F1-75169A80141C}">
      <dgm:prSet phldrT="[文本]"/>
      <dgm:spPr/>
      <dgm:t>
        <a:bodyPr/>
        <a:lstStyle/>
        <a:p>
          <a:r>
            <a:rPr lang="en-US" altLang="zh-CN" dirty="0"/>
            <a:t>Stable Diffusion</a:t>
          </a:r>
          <a:endParaRPr lang="zh-CN" altLang="en-US" dirty="0"/>
        </a:p>
      </dgm:t>
    </dgm:pt>
    <dgm:pt modelId="{C297374C-1B8A-4DE2-B631-27B3D9263580}" type="parTrans" cxnId="{58F82C3D-C9DC-42F7-9AFD-B2F37C619429}">
      <dgm:prSet/>
      <dgm:spPr/>
      <dgm:t>
        <a:bodyPr/>
        <a:lstStyle/>
        <a:p>
          <a:endParaRPr lang="zh-CN" altLang="en-US"/>
        </a:p>
      </dgm:t>
    </dgm:pt>
    <dgm:pt modelId="{2FA31AAC-BCBA-4347-9D5E-E6E16DCCB36B}" type="sibTrans" cxnId="{58F82C3D-C9DC-42F7-9AFD-B2F37C619429}">
      <dgm:prSet/>
      <dgm:spPr/>
      <dgm:t>
        <a:bodyPr/>
        <a:lstStyle/>
        <a:p>
          <a:endParaRPr lang="zh-CN" altLang="en-US"/>
        </a:p>
      </dgm:t>
    </dgm:pt>
    <dgm:pt modelId="{EAF6959A-E079-4959-9B5B-8405CD9CC67F}">
      <dgm:prSet phldrT="[文本]"/>
      <dgm:spPr/>
      <dgm:t>
        <a:bodyPr/>
        <a:lstStyle/>
        <a:p>
          <a:r>
            <a:rPr lang="en-US" altLang="zh-CN" dirty="0"/>
            <a:t>Other models</a:t>
          </a:r>
          <a:endParaRPr lang="zh-CN" altLang="en-US" dirty="0"/>
        </a:p>
      </dgm:t>
    </dgm:pt>
    <dgm:pt modelId="{F5BDBF9B-35E9-4E79-912B-0F77AF81C27D}" type="parTrans" cxnId="{9E97299D-6AFC-4264-9A74-6EE0337C5306}">
      <dgm:prSet/>
      <dgm:spPr/>
      <dgm:t>
        <a:bodyPr/>
        <a:lstStyle/>
        <a:p>
          <a:endParaRPr lang="zh-CN" altLang="en-US"/>
        </a:p>
      </dgm:t>
    </dgm:pt>
    <dgm:pt modelId="{94ABB4CB-D8EC-43AD-A8B6-4907ABB84B04}" type="sibTrans" cxnId="{9E97299D-6AFC-4264-9A74-6EE0337C5306}">
      <dgm:prSet/>
      <dgm:spPr/>
      <dgm:t>
        <a:bodyPr/>
        <a:lstStyle/>
        <a:p>
          <a:endParaRPr lang="zh-CN" altLang="en-US"/>
        </a:p>
      </dgm:t>
    </dgm:pt>
    <dgm:pt modelId="{DBD02AA6-CD13-4AB2-BCE3-6FF9A32E4150}" type="pres">
      <dgm:prSet presAssocID="{19233074-7A6F-47A1-A8DF-6F30A9FDDA8D}" presName="Name0" presStyleCnt="0">
        <dgm:presLayoutVars>
          <dgm:dir/>
          <dgm:resizeHandles val="exact"/>
        </dgm:presLayoutVars>
      </dgm:prSet>
      <dgm:spPr/>
    </dgm:pt>
    <dgm:pt modelId="{2B0DDE02-C30A-4510-94CA-63564E129D31}" type="pres">
      <dgm:prSet presAssocID="{632491CA-C478-4289-AF44-7CCB82586EB3}" presName="node" presStyleLbl="node1" presStyleIdx="0" presStyleCnt="3">
        <dgm:presLayoutVars>
          <dgm:bulletEnabled val="1"/>
        </dgm:presLayoutVars>
      </dgm:prSet>
      <dgm:spPr/>
    </dgm:pt>
    <dgm:pt modelId="{6C9553C5-3CC9-47AF-8FF2-3150F9B91A61}" type="pres">
      <dgm:prSet presAssocID="{6ED30825-2493-46A1-861D-03338D3F9FF4}" presName="sibTrans" presStyleLbl="sibTrans2D1" presStyleIdx="0" presStyleCnt="2"/>
      <dgm:spPr/>
    </dgm:pt>
    <dgm:pt modelId="{5FC82373-CE0C-4E5C-ABBA-70E659023CAD}" type="pres">
      <dgm:prSet presAssocID="{6ED30825-2493-46A1-861D-03338D3F9FF4}" presName="connectorText" presStyleLbl="sibTrans2D1" presStyleIdx="0" presStyleCnt="2"/>
      <dgm:spPr/>
    </dgm:pt>
    <dgm:pt modelId="{3F7E2A57-7543-4F71-90B3-7FB7A4292481}" type="pres">
      <dgm:prSet presAssocID="{CBE9B235-0F5D-436E-9C5E-6043D853C626}" presName="node" presStyleLbl="node1" presStyleIdx="1" presStyleCnt="3">
        <dgm:presLayoutVars>
          <dgm:bulletEnabled val="1"/>
        </dgm:presLayoutVars>
      </dgm:prSet>
      <dgm:spPr/>
    </dgm:pt>
    <dgm:pt modelId="{969DE1DE-A2C0-4B61-9F1B-7B3698C0105B}" type="pres">
      <dgm:prSet presAssocID="{993EE2FC-C89E-4105-B7D8-1EE2935B0628}" presName="sibTrans" presStyleLbl="sibTrans2D1" presStyleIdx="1" presStyleCnt="2"/>
      <dgm:spPr/>
    </dgm:pt>
    <dgm:pt modelId="{7D40CC08-B6DA-4450-B5F7-F577C939AFDE}" type="pres">
      <dgm:prSet presAssocID="{993EE2FC-C89E-4105-B7D8-1EE2935B0628}" presName="connectorText" presStyleLbl="sibTrans2D1" presStyleIdx="1" presStyleCnt="2"/>
      <dgm:spPr/>
    </dgm:pt>
    <dgm:pt modelId="{CFCC50D6-D79A-458E-8D58-70F0B781D2CF}" type="pres">
      <dgm:prSet presAssocID="{F9DBA6EC-03CD-4508-A6FE-06D616A65226}" presName="node" presStyleLbl="node1" presStyleIdx="2" presStyleCnt="3">
        <dgm:presLayoutVars>
          <dgm:bulletEnabled val="1"/>
        </dgm:presLayoutVars>
      </dgm:prSet>
      <dgm:spPr/>
    </dgm:pt>
  </dgm:ptLst>
  <dgm:cxnLst>
    <dgm:cxn modelId="{71C01A0B-8D4D-4C46-8728-70B7B41CF6F0}" type="presOf" srcId="{9E5731E1-B659-489A-B6F1-75169A80141C}" destId="{3F7E2A57-7543-4F71-90B3-7FB7A4292481}" srcOrd="0" destOrd="2" presId="urn:microsoft.com/office/officeart/2005/8/layout/process1"/>
    <dgm:cxn modelId="{F5376B0B-6DA4-4569-8077-4FBEA7DDA714}" srcId="{19233074-7A6F-47A1-A8DF-6F30A9FDDA8D}" destId="{CBE9B235-0F5D-436E-9C5E-6043D853C626}" srcOrd="1" destOrd="0" parTransId="{AE7B09E7-7785-4E2E-85B3-355F3B9E8551}" sibTransId="{993EE2FC-C89E-4105-B7D8-1EE2935B0628}"/>
    <dgm:cxn modelId="{5B670A1A-E6D1-4A4B-A8EE-6CD1817B6693}" srcId="{632491CA-C478-4289-AF44-7CCB82586EB3}" destId="{BC64E5B7-070B-440B-9D12-CFE886ABACC9}" srcOrd="0" destOrd="0" parTransId="{9F751457-7F80-460A-9A1E-D9544B02C9F2}" sibTransId="{00ED0EC1-CD98-4466-B856-79D984E8875D}"/>
    <dgm:cxn modelId="{3C65A437-9862-448F-B0FC-924388B84D25}" srcId="{19233074-7A6F-47A1-A8DF-6F30A9FDDA8D}" destId="{632491CA-C478-4289-AF44-7CCB82586EB3}" srcOrd="0" destOrd="0" parTransId="{9FFBD327-0153-404E-A662-B268DE00DC3E}" sibTransId="{6ED30825-2493-46A1-861D-03338D3F9FF4}"/>
    <dgm:cxn modelId="{58F82C3D-C9DC-42F7-9AFD-B2F37C619429}" srcId="{CBE9B235-0F5D-436E-9C5E-6043D853C626}" destId="{9E5731E1-B659-489A-B6F1-75169A80141C}" srcOrd="1" destOrd="0" parTransId="{C297374C-1B8A-4DE2-B631-27B3D9263580}" sibTransId="{2FA31AAC-BCBA-4347-9D5E-E6E16DCCB36B}"/>
    <dgm:cxn modelId="{6C671B69-0E1B-4869-BD65-0C42AA4E06A7}" type="presOf" srcId="{993EE2FC-C89E-4105-B7D8-1EE2935B0628}" destId="{7D40CC08-B6DA-4450-B5F7-F577C939AFDE}" srcOrd="1" destOrd="0" presId="urn:microsoft.com/office/officeart/2005/8/layout/process1"/>
    <dgm:cxn modelId="{E3CD8F6C-DFBD-49EF-AE12-0176DFAA690B}" type="presOf" srcId="{F9DBA6EC-03CD-4508-A6FE-06D616A65226}" destId="{CFCC50D6-D79A-458E-8D58-70F0B781D2CF}" srcOrd="0" destOrd="0" presId="urn:microsoft.com/office/officeart/2005/8/layout/process1"/>
    <dgm:cxn modelId="{D8C01E6D-4D26-4EAB-A239-2B0E030BD892}" type="presOf" srcId="{412C607B-A3AB-49C5-9C6C-0D97FA6DFBA3}" destId="{3F7E2A57-7543-4F71-90B3-7FB7A4292481}" srcOrd="0" destOrd="1" presId="urn:microsoft.com/office/officeart/2005/8/layout/process1"/>
    <dgm:cxn modelId="{9BC16C6D-7582-4C2C-A232-5E9BEC310DC4}" type="presOf" srcId="{632491CA-C478-4289-AF44-7CCB82586EB3}" destId="{2B0DDE02-C30A-4510-94CA-63564E129D31}" srcOrd="0" destOrd="0" presId="urn:microsoft.com/office/officeart/2005/8/layout/process1"/>
    <dgm:cxn modelId="{AA93D073-8751-4F15-99A9-A3CC35C29A8D}" type="presOf" srcId="{CBE9B235-0F5D-436E-9C5E-6043D853C626}" destId="{3F7E2A57-7543-4F71-90B3-7FB7A4292481}" srcOrd="0" destOrd="0" presId="urn:microsoft.com/office/officeart/2005/8/layout/process1"/>
    <dgm:cxn modelId="{67888E74-33BE-4E0A-8B48-8B94502F97A5}" srcId="{19233074-7A6F-47A1-A8DF-6F30A9FDDA8D}" destId="{F9DBA6EC-03CD-4508-A6FE-06D616A65226}" srcOrd="2" destOrd="0" parTransId="{87F86E3E-6E8C-4E5F-B5EB-38618DB12161}" sibTransId="{D97888BF-BB3B-462D-A606-8F308972A39E}"/>
    <dgm:cxn modelId="{2118A67B-CCD0-4BAB-99A8-9745FB8A5B01}" type="presOf" srcId="{BC64E5B7-070B-440B-9D12-CFE886ABACC9}" destId="{2B0DDE02-C30A-4510-94CA-63564E129D31}" srcOrd="0" destOrd="1" presId="urn:microsoft.com/office/officeart/2005/8/layout/process1"/>
    <dgm:cxn modelId="{C245F77E-9B74-4ADF-B794-6DE25C50B319}" type="presOf" srcId="{6ED30825-2493-46A1-861D-03338D3F9FF4}" destId="{6C9553C5-3CC9-47AF-8FF2-3150F9B91A61}" srcOrd="0" destOrd="0" presId="urn:microsoft.com/office/officeart/2005/8/layout/process1"/>
    <dgm:cxn modelId="{CFAFEC89-CBF2-4070-B7CA-8F10B5E0DA2E}" srcId="{CBE9B235-0F5D-436E-9C5E-6043D853C626}" destId="{412C607B-A3AB-49C5-9C6C-0D97FA6DFBA3}" srcOrd="0" destOrd="0" parTransId="{277E7791-9342-4B18-9A54-7CFBFB80BEDD}" sibTransId="{0DEA4930-5D0C-40D0-B1EE-BEB20C3636D0}"/>
    <dgm:cxn modelId="{7F8E4C92-4051-4689-AA3F-D705A6CF29C3}" type="presOf" srcId="{993EE2FC-C89E-4105-B7D8-1EE2935B0628}" destId="{969DE1DE-A2C0-4B61-9F1B-7B3698C0105B}" srcOrd="0" destOrd="0" presId="urn:microsoft.com/office/officeart/2005/8/layout/process1"/>
    <dgm:cxn modelId="{97D18D93-21E4-44DA-AC6E-D102C0F60E59}" type="presOf" srcId="{6ED30825-2493-46A1-861D-03338D3F9FF4}" destId="{5FC82373-CE0C-4E5C-ABBA-70E659023CAD}" srcOrd="1" destOrd="0" presId="urn:microsoft.com/office/officeart/2005/8/layout/process1"/>
    <dgm:cxn modelId="{9E97299D-6AFC-4264-9A74-6EE0337C5306}" srcId="{CBE9B235-0F5D-436E-9C5E-6043D853C626}" destId="{EAF6959A-E079-4959-9B5B-8405CD9CC67F}" srcOrd="2" destOrd="0" parTransId="{F5BDBF9B-35E9-4E79-912B-0F77AF81C27D}" sibTransId="{94ABB4CB-D8EC-43AD-A8B6-4907ABB84B04}"/>
    <dgm:cxn modelId="{505BD1D6-A45E-4467-AF67-0C92173C0CC5}" type="presOf" srcId="{EAF6959A-E079-4959-9B5B-8405CD9CC67F}" destId="{3F7E2A57-7543-4F71-90B3-7FB7A4292481}" srcOrd="0" destOrd="3" presId="urn:microsoft.com/office/officeart/2005/8/layout/process1"/>
    <dgm:cxn modelId="{1E2DADF2-F11B-49BE-B611-D1A27F692005}" type="presOf" srcId="{19233074-7A6F-47A1-A8DF-6F30A9FDDA8D}" destId="{DBD02AA6-CD13-4AB2-BCE3-6FF9A32E4150}" srcOrd="0" destOrd="0" presId="urn:microsoft.com/office/officeart/2005/8/layout/process1"/>
    <dgm:cxn modelId="{E7408B31-0737-43D8-AE38-46D34E519139}" type="presParOf" srcId="{DBD02AA6-CD13-4AB2-BCE3-6FF9A32E4150}" destId="{2B0DDE02-C30A-4510-94CA-63564E129D31}" srcOrd="0" destOrd="0" presId="urn:microsoft.com/office/officeart/2005/8/layout/process1"/>
    <dgm:cxn modelId="{A19C79E3-D9C1-411D-9F3E-3C5FFCDEEEC3}" type="presParOf" srcId="{DBD02AA6-CD13-4AB2-BCE3-6FF9A32E4150}" destId="{6C9553C5-3CC9-47AF-8FF2-3150F9B91A61}" srcOrd="1" destOrd="0" presId="urn:microsoft.com/office/officeart/2005/8/layout/process1"/>
    <dgm:cxn modelId="{D04E822D-49B4-4F39-A968-BACC746E7FBF}" type="presParOf" srcId="{6C9553C5-3CC9-47AF-8FF2-3150F9B91A61}" destId="{5FC82373-CE0C-4E5C-ABBA-70E659023CAD}" srcOrd="0" destOrd="0" presId="urn:microsoft.com/office/officeart/2005/8/layout/process1"/>
    <dgm:cxn modelId="{14B19177-555B-4CBB-A377-BE6C83BD0F9F}" type="presParOf" srcId="{DBD02AA6-CD13-4AB2-BCE3-6FF9A32E4150}" destId="{3F7E2A57-7543-4F71-90B3-7FB7A4292481}" srcOrd="2" destOrd="0" presId="urn:microsoft.com/office/officeart/2005/8/layout/process1"/>
    <dgm:cxn modelId="{4E7B0BA9-F909-4BF1-82E3-D8F39BC07525}" type="presParOf" srcId="{DBD02AA6-CD13-4AB2-BCE3-6FF9A32E4150}" destId="{969DE1DE-A2C0-4B61-9F1B-7B3698C0105B}" srcOrd="3" destOrd="0" presId="urn:microsoft.com/office/officeart/2005/8/layout/process1"/>
    <dgm:cxn modelId="{B77492F2-7974-40ED-9E72-5A2AFC2CE1BE}" type="presParOf" srcId="{969DE1DE-A2C0-4B61-9F1B-7B3698C0105B}" destId="{7D40CC08-B6DA-4450-B5F7-F577C939AFDE}" srcOrd="0" destOrd="0" presId="urn:microsoft.com/office/officeart/2005/8/layout/process1"/>
    <dgm:cxn modelId="{A7796B38-9837-440F-A65A-6F87E78B162B}" type="presParOf" srcId="{DBD02AA6-CD13-4AB2-BCE3-6FF9A32E4150}" destId="{CFCC50D6-D79A-458E-8D58-70F0B781D2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A51FE5-C97C-485B-90B6-BE5B2875A40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0BC127-BFE7-4CDA-956F-D8A2B224F0E9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725432C0-CC2B-49AD-A745-D56E0A6EF913}" type="par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33C20DE2-1FE5-4565-99DA-13B53D0D2DE5}" type="sib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D3E91A4A-25D4-4020-80DC-D7FFC3EB487C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198A39F9-C33E-422E-93F8-47A9F83F4738}" type="par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4518C1B4-AAFA-486B-9C9E-FB1874AFA384}" type="sib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CC85396D-0D99-486A-9D62-D1B74FDD1950}">
      <dgm:prSet phldrT="[文本]"/>
      <dgm:spPr/>
      <dgm:t>
        <a:bodyPr/>
        <a:lstStyle/>
        <a:p>
          <a:r>
            <a:rPr lang="en-US" altLang="zh-CN" dirty="0"/>
            <a:t>Analysis and Products</a:t>
          </a:r>
          <a:endParaRPr lang="zh-CN" altLang="en-US" dirty="0"/>
        </a:p>
      </dgm:t>
    </dgm:pt>
    <dgm:pt modelId="{C1974CFA-A485-4DA0-BA7A-9CA2C1FA30B3}" type="par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69D17C0F-B768-461C-BD3D-840AA0640765}" type="sib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8DE22D43-7BAC-49A7-A902-CF4BE08F2162}" type="pres">
      <dgm:prSet presAssocID="{05A51FE5-C97C-485B-90B6-BE5B2875A4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00AEFC-EB02-4E3C-B321-4D0D1ACAF602}" type="pres">
      <dgm:prSet presAssocID="{F70BC127-BFE7-4CDA-956F-D8A2B224F0E9}" presName="root1" presStyleCnt="0"/>
      <dgm:spPr/>
    </dgm:pt>
    <dgm:pt modelId="{4584A0A0-FA13-4534-98A3-CABC84F033A2}" type="pres">
      <dgm:prSet presAssocID="{F70BC127-BFE7-4CDA-956F-D8A2B224F0E9}" presName="LevelOneTextNode" presStyleLbl="node0" presStyleIdx="0" presStyleCnt="1">
        <dgm:presLayoutVars>
          <dgm:chPref val="3"/>
        </dgm:presLayoutVars>
      </dgm:prSet>
      <dgm:spPr/>
    </dgm:pt>
    <dgm:pt modelId="{C990C99F-A255-476B-A311-E7E8715CEB12}" type="pres">
      <dgm:prSet presAssocID="{F70BC127-BFE7-4CDA-956F-D8A2B224F0E9}" presName="level2hierChild" presStyleCnt="0"/>
      <dgm:spPr/>
    </dgm:pt>
    <dgm:pt modelId="{F9230E9F-6D3F-45BE-9B0E-2D88293EEB2F}" type="pres">
      <dgm:prSet presAssocID="{198A39F9-C33E-422E-93F8-47A9F83F4738}" presName="conn2-1" presStyleLbl="parChTrans1D2" presStyleIdx="0" presStyleCnt="1"/>
      <dgm:spPr/>
    </dgm:pt>
    <dgm:pt modelId="{D8909EFA-FA55-4F42-A8EF-EE1F9A9A2CF8}" type="pres">
      <dgm:prSet presAssocID="{198A39F9-C33E-422E-93F8-47A9F83F4738}" presName="connTx" presStyleLbl="parChTrans1D2" presStyleIdx="0" presStyleCnt="1"/>
      <dgm:spPr/>
    </dgm:pt>
    <dgm:pt modelId="{5DB52E2D-BB57-4BFD-8C1B-A9D822B09898}" type="pres">
      <dgm:prSet presAssocID="{D3E91A4A-25D4-4020-80DC-D7FFC3EB487C}" presName="root2" presStyleCnt="0"/>
      <dgm:spPr/>
    </dgm:pt>
    <dgm:pt modelId="{A92C3867-6DE6-4871-B650-83F7A9CA7D3E}" type="pres">
      <dgm:prSet presAssocID="{D3E91A4A-25D4-4020-80DC-D7FFC3EB487C}" presName="LevelTwoTextNode" presStyleLbl="node2" presStyleIdx="0" presStyleCnt="1">
        <dgm:presLayoutVars>
          <dgm:chPref val="3"/>
        </dgm:presLayoutVars>
      </dgm:prSet>
      <dgm:spPr/>
    </dgm:pt>
    <dgm:pt modelId="{D0A1990F-75AC-4961-A57D-2219321B3769}" type="pres">
      <dgm:prSet presAssocID="{D3E91A4A-25D4-4020-80DC-D7FFC3EB487C}" presName="level3hierChild" presStyleCnt="0"/>
      <dgm:spPr/>
    </dgm:pt>
    <dgm:pt modelId="{9F4BD3FF-29C4-43FB-AD07-AD3BCC1C1ADC}" type="pres">
      <dgm:prSet presAssocID="{C1974CFA-A485-4DA0-BA7A-9CA2C1FA30B3}" presName="conn2-1" presStyleLbl="parChTrans1D3" presStyleIdx="0" presStyleCnt="1"/>
      <dgm:spPr/>
    </dgm:pt>
    <dgm:pt modelId="{6DE21868-DF64-491C-8A6B-40B03FF000E4}" type="pres">
      <dgm:prSet presAssocID="{C1974CFA-A485-4DA0-BA7A-9CA2C1FA30B3}" presName="connTx" presStyleLbl="parChTrans1D3" presStyleIdx="0" presStyleCnt="1"/>
      <dgm:spPr/>
    </dgm:pt>
    <dgm:pt modelId="{AEED0942-DE0E-4534-9AC7-A211D9C69B03}" type="pres">
      <dgm:prSet presAssocID="{CC85396D-0D99-486A-9D62-D1B74FDD1950}" presName="root2" presStyleCnt="0"/>
      <dgm:spPr/>
    </dgm:pt>
    <dgm:pt modelId="{6D7BF1BB-6CAE-41FC-AAE4-C2314F5CE04D}" type="pres">
      <dgm:prSet presAssocID="{CC85396D-0D99-486A-9D62-D1B74FDD1950}" presName="LevelTwoTextNode" presStyleLbl="node3" presStyleIdx="0" presStyleCnt="1">
        <dgm:presLayoutVars>
          <dgm:chPref val="3"/>
        </dgm:presLayoutVars>
      </dgm:prSet>
      <dgm:spPr/>
    </dgm:pt>
    <dgm:pt modelId="{45681DEB-DD0E-4F11-989D-6C725D1793BD}" type="pres">
      <dgm:prSet presAssocID="{CC85396D-0D99-486A-9D62-D1B74FDD1950}" presName="level3hierChild" presStyleCnt="0"/>
      <dgm:spPr/>
    </dgm:pt>
  </dgm:ptLst>
  <dgm:cxnLst>
    <dgm:cxn modelId="{D7B6333E-AA60-4573-90E0-E775FC50C2BB}" type="presOf" srcId="{C1974CFA-A485-4DA0-BA7A-9CA2C1FA30B3}" destId="{9F4BD3FF-29C4-43FB-AD07-AD3BCC1C1ADC}" srcOrd="0" destOrd="0" presId="urn:microsoft.com/office/officeart/2005/8/layout/hierarchy2"/>
    <dgm:cxn modelId="{B06EBF62-F7E2-4B45-A000-2F2F300A7CAB}" type="presOf" srcId="{198A39F9-C33E-422E-93F8-47A9F83F4738}" destId="{F9230E9F-6D3F-45BE-9B0E-2D88293EEB2F}" srcOrd="0" destOrd="0" presId="urn:microsoft.com/office/officeart/2005/8/layout/hierarchy2"/>
    <dgm:cxn modelId="{88481C72-6E8D-43FC-A012-75194EC63E3B}" type="presOf" srcId="{C1974CFA-A485-4DA0-BA7A-9CA2C1FA30B3}" destId="{6DE21868-DF64-491C-8A6B-40B03FF000E4}" srcOrd="1" destOrd="0" presId="urn:microsoft.com/office/officeart/2005/8/layout/hierarchy2"/>
    <dgm:cxn modelId="{A8EA1483-91B4-41B9-9513-F0CDD757D42E}" type="presOf" srcId="{198A39F9-C33E-422E-93F8-47A9F83F4738}" destId="{D8909EFA-FA55-4F42-A8EF-EE1F9A9A2CF8}" srcOrd="1" destOrd="0" presId="urn:microsoft.com/office/officeart/2005/8/layout/hierarchy2"/>
    <dgm:cxn modelId="{EA43F49E-C13A-4B57-8FE0-A2E5DC6F3BB2}" type="presOf" srcId="{05A51FE5-C97C-485B-90B6-BE5B2875A404}" destId="{8DE22D43-7BAC-49A7-A902-CF4BE08F2162}" srcOrd="0" destOrd="0" presId="urn:microsoft.com/office/officeart/2005/8/layout/hierarchy2"/>
    <dgm:cxn modelId="{4334C1C0-EE42-471B-BEF7-18015EC62C74}" type="presOf" srcId="{CC85396D-0D99-486A-9D62-D1B74FDD1950}" destId="{6D7BF1BB-6CAE-41FC-AAE4-C2314F5CE04D}" srcOrd="0" destOrd="0" presId="urn:microsoft.com/office/officeart/2005/8/layout/hierarchy2"/>
    <dgm:cxn modelId="{46726CC1-4744-43EE-993A-FCC4021AB19B}" type="presOf" srcId="{D3E91A4A-25D4-4020-80DC-D7FFC3EB487C}" destId="{A92C3867-6DE6-4871-B650-83F7A9CA7D3E}" srcOrd="0" destOrd="0" presId="urn:microsoft.com/office/officeart/2005/8/layout/hierarchy2"/>
    <dgm:cxn modelId="{B2EB31D6-5CD4-4D36-8C45-0F5F7D70833F}" type="presOf" srcId="{F70BC127-BFE7-4CDA-956F-D8A2B224F0E9}" destId="{4584A0A0-FA13-4534-98A3-CABC84F033A2}" srcOrd="0" destOrd="0" presId="urn:microsoft.com/office/officeart/2005/8/layout/hierarchy2"/>
    <dgm:cxn modelId="{C3DCC8DE-171E-4BD0-A980-2A772B3DFEAF}" srcId="{F70BC127-BFE7-4CDA-956F-D8A2B224F0E9}" destId="{D3E91A4A-25D4-4020-80DC-D7FFC3EB487C}" srcOrd="0" destOrd="0" parTransId="{198A39F9-C33E-422E-93F8-47A9F83F4738}" sibTransId="{4518C1B4-AAFA-486B-9C9E-FB1874AFA384}"/>
    <dgm:cxn modelId="{F38E4FE2-7390-4C5C-B726-0B564326BDE2}" srcId="{05A51FE5-C97C-485B-90B6-BE5B2875A404}" destId="{F70BC127-BFE7-4CDA-956F-D8A2B224F0E9}" srcOrd="0" destOrd="0" parTransId="{725432C0-CC2B-49AD-A745-D56E0A6EF913}" sibTransId="{33C20DE2-1FE5-4565-99DA-13B53D0D2DE5}"/>
    <dgm:cxn modelId="{C106DCE2-5BAC-4087-A320-49546EA35F46}" srcId="{D3E91A4A-25D4-4020-80DC-D7FFC3EB487C}" destId="{CC85396D-0D99-486A-9D62-D1B74FDD1950}" srcOrd="0" destOrd="0" parTransId="{C1974CFA-A485-4DA0-BA7A-9CA2C1FA30B3}" sibTransId="{69D17C0F-B768-461C-BD3D-840AA0640765}"/>
    <dgm:cxn modelId="{F703E5B9-FE46-44B8-9830-86F9B3DB8E7F}" type="presParOf" srcId="{8DE22D43-7BAC-49A7-A902-CF4BE08F2162}" destId="{6B00AEFC-EB02-4E3C-B321-4D0D1ACAF602}" srcOrd="0" destOrd="0" presId="urn:microsoft.com/office/officeart/2005/8/layout/hierarchy2"/>
    <dgm:cxn modelId="{D966BD3F-636E-4CE5-B456-060D7FDAB2C8}" type="presParOf" srcId="{6B00AEFC-EB02-4E3C-B321-4D0D1ACAF602}" destId="{4584A0A0-FA13-4534-98A3-CABC84F033A2}" srcOrd="0" destOrd="0" presId="urn:microsoft.com/office/officeart/2005/8/layout/hierarchy2"/>
    <dgm:cxn modelId="{1FD6E0EE-1B4D-4960-9F85-955F84B5E8FD}" type="presParOf" srcId="{6B00AEFC-EB02-4E3C-B321-4D0D1ACAF602}" destId="{C990C99F-A255-476B-A311-E7E8715CEB12}" srcOrd="1" destOrd="0" presId="urn:microsoft.com/office/officeart/2005/8/layout/hierarchy2"/>
    <dgm:cxn modelId="{FE6D55BF-A0AB-4F3D-9A4E-065430E7B499}" type="presParOf" srcId="{C990C99F-A255-476B-A311-E7E8715CEB12}" destId="{F9230E9F-6D3F-45BE-9B0E-2D88293EEB2F}" srcOrd="0" destOrd="0" presId="urn:microsoft.com/office/officeart/2005/8/layout/hierarchy2"/>
    <dgm:cxn modelId="{3178243C-B4E6-41E2-913A-EB93D22E8298}" type="presParOf" srcId="{F9230E9F-6D3F-45BE-9B0E-2D88293EEB2F}" destId="{D8909EFA-FA55-4F42-A8EF-EE1F9A9A2CF8}" srcOrd="0" destOrd="0" presId="urn:microsoft.com/office/officeart/2005/8/layout/hierarchy2"/>
    <dgm:cxn modelId="{9F6BF5E1-F16B-46A5-B60D-8898AA63FFE3}" type="presParOf" srcId="{C990C99F-A255-476B-A311-E7E8715CEB12}" destId="{5DB52E2D-BB57-4BFD-8C1B-A9D822B09898}" srcOrd="1" destOrd="0" presId="urn:microsoft.com/office/officeart/2005/8/layout/hierarchy2"/>
    <dgm:cxn modelId="{DC5520DB-6842-40F5-9E29-663880A17DE6}" type="presParOf" srcId="{5DB52E2D-BB57-4BFD-8C1B-A9D822B09898}" destId="{A92C3867-6DE6-4871-B650-83F7A9CA7D3E}" srcOrd="0" destOrd="0" presId="urn:microsoft.com/office/officeart/2005/8/layout/hierarchy2"/>
    <dgm:cxn modelId="{BB5E56FC-F1BE-49AA-93C0-3050F64E8EEB}" type="presParOf" srcId="{5DB52E2D-BB57-4BFD-8C1B-A9D822B09898}" destId="{D0A1990F-75AC-4961-A57D-2219321B3769}" srcOrd="1" destOrd="0" presId="urn:microsoft.com/office/officeart/2005/8/layout/hierarchy2"/>
    <dgm:cxn modelId="{EC5EE30D-3C72-4E07-B6A1-CB75852061C1}" type="presParOf" srcId="{D0A1990F-75AC-4961-A57D-2219321B3769}" destId="{9F4BD3FF-29C4-43FB-AD07-AD3BCC1C1ADC}" srcOrd="0" destOrd="0" presId="urn:microsoft.com/office/officeart/2005/8/layout/hierarchy2"/>
    <dgm:cxn modelId="{09194FF1-C21B-4D12-876E-609AFAC61FD9}" type="presParOf" srcId="{9F4BD3FF-29C4-43FB-AD07-AD3BCC1C1ADC}" destId="{6DE21868-DF64-491C-8A6B-40B03FF000E4}" srcOrd="0" destOrd="0" presId="urn:microsoft.com/office/officeart/2005/8/layout/hierarchy2"/>
    <dgm:cxn modelId="{6CCD85F8-E185-4C25-BA63-53A949D8152B}" type="presParOf" srcId="{D0A1990F-75AC-4961-A57D-2219321B3769}" destId="{AEED0942-DE0E-4534-9AC7-A211D9C69B03}" srcOrd="1" destOrd="0" presId="urn:microsoft.com/office/officeart/2005/8/layout/hierarchy2"/>
    <dgm:cxn modelId="{B68D413E-898B-4262-BA72-35B421E18F00}" type="presParOf" srcId="{AEED0942-DE0E-4534-9AC7-A211D9C69B03}" destId="{6D7BF1BB-6CAE-41FC-AAE4-C2314F5CE04D}" srcOrd="0" destOrd="0" presId="urn:microsoft.com/office/officeart/2005/8/layout/hierarchy2"/>
    <dgm:cxn modelId="{F73F2499-A3A8-472B-ADD4-3DAECC19133E}" type="presParOf" srcId="{AEED0942-DE0E-4534-9AC7-A211D9C69B03}" destId="{45681DEB-DD0E-4F11-989D-6C725D1793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5622F5-2464-4713-B334-0FE0031AD72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150375-2210-441A-B61A-E6AFE85DDBD5}">
      <dgm:prSet phldrT="[文本]"/>
      <dgm:spPr/>
      <dgm:t>
        <a:bodyPr/>
        <a:lstStyle/>
        <a:p>
          <a:r>
            <a:rPr lang="en-US" altLang="zh-CN" dirty="0"/>
            <a:t>Analysis</a:t>
          </a:r>
          <a:endParaRPr lang="zh-CN" altLang="en-US" dirty="0"/>
        </a:p>
      </dgm:t>
    </dgm:pt>
    <dgm:pt modelId="{D9E22128-4952-4D93-AB73-98EFD9D78AFF}" type="parTrans" cxnId="{ACA8D969-A2EA-4674-8341-8B342451BE2F}">
      <dgm:prSet/>
      <dgm:spPr/>
      <dgm:t>
        <a:bodyPr/>
        <a:lstStyle/>
        <a:p>
          <a:endParaRPr lang="zh-CN" altLang="en-US"/>
        </a:p>
      </dgm:t>
    </dgm:pt>
    <dgm:pt modelId="{F9E391CE-E79F-412A-943E-AD1F5803386C}" type="sibTrans" cxnId="{ACA8D969-A2EA-4674-8341-8B342451BE2F}">
      <dgm:prSet/>
      <dgm:spPr/>
      <dgm:t>
        <a:bodyPr/>
        <a:lstStyle/>
        <a:p>
          <a:endParaRPr lang="zh-CN" altLang="en-US"/>
        </a:p>
      </dgm:t>
    </dgm:pt>
    <dgm:pt modelId="{F9396432-9355-465A-8F78-E22717B4C81A}">
      <dgm:prSet phldrT="[文本]"/>
      <dgm:spPr/>
      <dgm:t>
        <a:bodyPr/>
        <a:lstStyle/>
        <a:p>
          <a:r>
            <a:rPr lang="en-US" altLang="en-US" dirty="0"/>
            <a:t>Comparison between different AI drawing model</a:t>
          </a:r>
          <a:endParaRPr lang="zh-CN" altLang="en-US" dirty="0"/>
        </a:p>
      </dgm:t>
    </dgm:pt>
    <dgm:pt modelId="{38E6C7B3-1AFE-42AD-9047-4B6373AFC3FF}" type="parTrans" cxnId="{4FA52507-3C3F-4C3D-974C-43B5EC7AFECE}">
      <dgm:prSet/>
      <dgm:spPr/>
      <dgm:t>
        <a:bodyPr/>
        <a:lstStyle/>
        <a:p>
          <a:endParaRPr lang="zh-CN" altLang="en-US"/>
        </a:p>
      </dgm:t>
    </dgm:pt>
    <dgm:pt modelId="{003AD62C-D388-45DE-9590-622F63B6D03A}" type="sibTrans" cxnId="{4FA52507-3C3F-4C3D-974C-43B5EC7AFECE}">
      <dgm:prSet/>
      <dgm:spPr/>
      <dgm:t>
        <a:bodyPr/>
        <a:lstStyle/>
        <a:p>
          <a:endParaRPr lang="zh-CN" altLang="en-US"/>
        </a:p>
      </dgm:t>
    </dgm:pt>
    <dgm:pt modelId="{FA9F0F87-7220-40E0-BA4D-06D782F6BE2F}">
      <dgm:prSet phldrT="[文本]"/>
      <dgm:spPr/>
      <dgm:t>
        <a:bodyPr/>
        <a:lstStyle/>
        <a:p>
          <a:r>
            <a:rPr lang="en-US" altLang="zh-CN" dirty="0"/>
            <a:t>Products</a:t>
          </a:r>
          <a:endParaRPr lang="zh-CN" altLang="en-US" dirty="0"/>
        </a:p>
      </dgm:t>
    </dgm:pt>
    <dgm:pt modelId="{B0812C23-E720-424D-B071-4BF864A660A7}" type="parTrans" cxnId="{D111DCCB-826C-4B0D-8C76-AE8832864DA4}">
      <dgm:prSet/>
      <dgm:spPr/>
      <dgm:t>
        <a:bodyPr/>
        <a:lstStyle/>
        <a:p>
          <a:endParaRPr lang="zh-CN" altLang="en-US"/>
        </a:p>
      </dgm:t>
    </dgm:pt>
    <dgm:pt modelId="{E90050B3-0E4D-45DD-8320-DD030CC03A24}" type="sibTrans" cxnId="{D111DCCB-826C-4B0D-8C76-AE8832864DA4}">
      <dgm:prSet/>
      <dgm:spPr/>
      <dgm:t>
        <a:bodyPr/>
        <a:lstStyle/>
        <a:p>
          <a:endParaRPr lang="zh-CN" altLang="en-US"/>
        </a:p>
      </dgm:t>
    </dgm:pt>
    <dgm:pt modelId="{04FE5ABB-4577-4118-A55A-B80B02B1267D}">
      <dgm:prSet phldrT="[文本]"/>
      <dgm:spPr/>
      <dgm:t>
        <a:bodyPr/>
        <a:lstStyle/>
        <a:p>
          <a:r>
            <a:rPr lang="en-US" altLang="zh-CN" dirty="0"/>
            <a:t>Image Based Chinese Poetry Graphic Novel</a:t>
          </a:r>
          <a:endParaRPr lang="zh-CN" altLang="en-US" dirty="0"/>
        </a:p>
      </dgm:t>
    </dgm:pt>
    <dgm:pt modelId="{1AAF18DE-9C8A-4F61-ABD7-6808C2FB5C36}" type="parTrans" cxnId="{4859B918-E058-4A98-8149-0158F52F18B5}">
      <dgm:prSet/>
      <dgm:spPr/>
      <dgm:t>
        <a:bodyPr/>
        <a:lstStyle/>
        <a:p>
          <a:endParaRPr lang="zh-CN" altLang="en-US"/>
        </a:p>
      </dgm:t>
    </dgm:pt>
    <dgm:pt modelId="{40940A7E-72AF-4DC6-B599-8223E293E36F}" type="sibTrans" cxnId="{4859B918-E058-4A98-8149-0158F52F18B5}">
      <dgm:prSet/>
      <dgm:spPr/>
      <dgm:t>
        <a:bodyPr/>
        <a:lstStyle/>
        <a:p>
          <a:endParaRPr lang="zh-CN" altLang="en-US"/>
        </a:p>
      </dgm:t>
    </dgm:pt>
    <dgm:pt modelId="{0A02FE28-480C-4808-A32E-039A9718FE5E}">
      <dgm:prSet phldrT="[文本]"/>
      <dgm:spPr/>
      <dgm:t>
        <a:bodyPr/>
        <a:lstStyle/>
        <a:p>
          <a:r>
            <a:rPr lang="en-US" altLang="zh-CN" dirty="0"/>
            <a:t>SW research Paper</a:t>
          </a:r>
          <a:endParaRPr lang="zh-CN" altLang="en-US" dirty="0"/>
        </a:p>
      </dgm:t>
    </dgm:pt>
    <dgm:pt modelId="{32638D79-D09E-4A0E-9BE5-303EBC2ED5D1}" type="parTrans" cxnId="{0696E47B-E06D-44D9-8110-637F14290D8C}">
      <dgm:prSet/>
      <dgm:spPr/>
      <dgm:t>
        <a:bodyPr/>
        <a:lstStyle/>
        <a:p>
          <a:endParaRPr lang="zh-CN" altLang="en-US"/>
        </a:p>
      </dgm:t>
    </dgm:pt>
    <dgm:pt modelId="{C9261861-D8C6-4562-8359-B5E3510AD93C}" type="sibTrans" cxnId="{0696E47B-E06D-44D9-8110-637F14290D8C}">
      <dgm:prSet/>
      <dgm:spPr/>
      <dgm:t>
        <a:bodyPr/>
        <a:lstStyle/>
        <a:p>
          <a:endParaRPr lang="zh-CN" altLang="en-US"/>
        </a:p>
      </dgm:t>
    </dgm:pt>
    <dgm:pt modelId="{AAED43DC-A773-4AC9-B537-CC4C12EFDF1F}">
      <dgm:prSet phldrT="[文本]"/>
      <dgm:spPr/>
      <dgm:t>
        <a:bodyPr/>
        <a:lstStyle/>
        <a:p>
          <a:r>
            <a:rPr lang="en-US" altLang="zh-CN" dirty="0"/>
            <a:t>Chinese Poetry Analyze model</a:t>
          </a:r>
          <a:endParaRPr lang="zh-CN" altLang="en-US" dirty="0"/>
        </a:p>
      </dgm:t>
    </dgm:pt>
    <dgm:pt modelId="{29DED009-95BE-41CD-95B5-AE3F9217B641}" type="parTrans" cxnId="{823A09C4-B1CF-4B97-BCA7-49D2656874FD}">
      <dgm:prSet/>
      <dgm:spPr/>
      <dgm:t>
        <a:bodyPr/>
        <a:lstStyle/>
        <a:p>
          <a:endParaRPr lang="zh-CN" altLang="en-US"/>
        </a:p>
      </dgm:t>
    </dgm:pt>
    <dgm:pt modelId="{FDD9AF5B-17E5-42A6-8E82-2063ABB59A1E}" type="sibTrans" cxnId="{823A09C4-B1CF-4B97-BCA7-49D2656874FD}">
      <dgm:prSet/>
      <dgm:spPr/>
      <dgm:t>
        <a:bodyPr/>
        <a:lstStyle/>
        <a:p>
          <a:endParaRPr lang="zh-CN" altLang="en-US"/>
        </a:p>
      </dgm:t>
    </dgm:pt>
    <dgm:pt modelId="{794F21A1-D2A8-406C-B128-58EA3B2A1D9A}" type="pres">
      <dgm:prSet presAssocID="{F55622F5-2464-4713-B334-0FE0031AD7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34587A-D796-435B-A93F-F7A2DC6ABF43}" type="pres">
      <dgm:prSet presAssocID="{31150375-2210-441A-B61A-E6AFE85DDBD5}" presName="root1" presStyleCnt="0"/>
      <dgm:spPr/>
    </dgm:pt>
    <dgm:pt modelId="{437F7A54-B847-4C05-8F2F-BC468F2EF203}" type="pres">
      <dgm:prSet presAssocID="{31150375-2210-441A-B61A-E6AFE85DDBD5}" presName="LevelOneTextNode" presStyleLbl="node0" presStyleIdx="0" presStyleCnt="2">
        <dgm:presLayoutVars>
          <dgm:chPref val="3"/>
        </dgm:presLayoutVars>
      </dgm:prSet>
      <dgm:spPr/>
    </dgm:pt>
    <dgm:pt modelId="{86009307-7539-4D63-9932-0754AE29C784}" type="pres">
      <dgm:prSet presAssocID="{31150375-2210-441A-B61A-E6AFE85DDBD5}" presName="level2hierChild" presStyleCnt="0"/>
      <dgm:spPr/>
    </dgm:pt>
    <dgm:pt modelId="{4103B084-C212-4061-AA14-569B76874494}" type="pres">
      <dgm:prSet presAssocID="{38E6C7B3-1AFE-42AD-9047-4B6373AFC3FF}" presName="conn2-1" presStyleLbl="parChTrans1D2" presStyleIdx="0" presStyleCnt="4"/>
      <dgm:spPr/>
    </dgm:pt>
    <dgm:pt modelId="{CBA8377B-091E-4173-88ED-C27500D988B9}" type="pres">
      <dgm:prSet presAssocID="{38E6C7B3-1AFE-42AD-9047-4B6373AFC3FF}" presName="connTx" presStyleLbl="parChTrans1D2" presStyleIdx="0" presStyleCnt="4"/>
      <dgm:spPr/>
    </dgm:pt>
    <dgm:pt modelId="{C17C887B-E428-4BF7-B7F5-5749B95B774A}" type="pres">
      <dgm:prSet presAssocID="{F9396432-9355-465A-8F78-E22717B4C81A}" presName="root2" presStyleCnt="0"/>
      <dgm:spPr/>
    </dgm:pt>
    <dgm:pt modelId="{24BF1A24-FC0C-40B8-BD37-6E9F6A2159D7}" type="pres">
      <dgm:prSet presAssocID="{F9396432-9355-465A-8F78-E22717B4C81A}" presName="LevelTwoTextNode" presStyleLbl="node2" presStyleIdx="0" presStyleCnt="4">
        <dgm:presLayoutVars>
          <dgm:chPref val="3"/>
        </dgm:presLayoutVars>
      </dgm:prSet>
      <dgm:spPr/>
    </dgm:pt>
    <dgm:pt modelId="{8DFC801C-AEEF-4D2F-B56E-CAC0D8BB102B}" type="pres">
      <dgm:prSet presAssocID="{F9396432-9355-465A-8F78-E22717B4C81A}" presName="level3hierChild" presStyleCnt="0"/>
      <dgm:spPr/>
    </dgm:pt>
    <dgm:pt modelId="{CE2D3C6A-63A9-4BAF-BE10-A48D775216C5}" type="pres">
      <dgm:prSet presAssocID="{32638D79-D09E-4A0E-9BE5-303EBC2ED5D1}" presName="conn2-1" presStyleLbl="parChTrans1D2" presStyleIdx="1" presStyleCnt="4"/>
      <dgm:spPr/>
    </dgm:pt>
    <dgm:pt modelId="{278D65AC-E714-40CE-8762-07E255082978}" type="pres">
      <dgm:prSet presAssocID="{32638D79-D09E-4A0E-9BE5-303EBC2ED5D1}" presName="connTx" presStyleLbl="parChTrans1D2" presStyleIdx="1" presStyleCnt="4"/>
      <dgm:spPr/>
    </dgm:pt>
    <dgm:pt modelId="{E6A1372B-D25B-4218-9846-151EFCC98444}" type="pres">
      <dgm:prSet presAssocID="{0A02FE28-480C-4808-A32E-039A9718FE5E}" presName="root2" presStyleCnt="0"/>
      <dgm:spPr/>
    </dgm:pt>
    <dgm:pt modelId="{B3AAA682-BD09-40D5-865F-83ADAE5B0A1A}" type="pres">
      <dgm:prSet presAssocID="{0A02FE28-480C-4808-A32E-039A9718FE5E}" presName="LevelTwoTextNode" presStyleLbl="node2" presStyleIdx="1" presStyleCnt="4">
        <dgm:presLayoutVars>
          <dgm:chPref val="3"/>
        </dgm:presLayoutVars>
      </dgm:prSet>
      <dgm:spPr/>
    </dgm:pt>
    <dgm:pt modelId="{025CA588-D631-49B4-BC39-D01AC8C49498}" type="pres">
      <dgm:prSet presAssocID="{0A02FE28-480C-4808-A32E-039A9718FE5E}" presName="level3hierChild" presStyleCnt="0"/>
      <dgm:spPr/>
    </dgm:pt>
    <dgm:pt modelId="{4C84E24B-0DA4-4AF1-A49D-F784C26A4E58}" type="pres">
      <dgm:prSet presAssocID="{FA9F0F87-7220-40E0-BA4D-06D782F6BE2F}" presName="root1" presStyleCnt="0"/>
      <dgm:spPr/>
    </dgm:pt>
    <dgm:pt modelId="{EE235EB2-1B33-47AF-BE39-90958F46BF38}" type="pres">
      <dgm:prSet presAssocID="{FA9F0F87-7220-40E0-BA4D-06D782F6BE2F}" presName="LevelOneTextNode" presStyleLbl="node0" presStyleIdx="1" presStyleCnt="2">
        <dgm:presLayoutVars>
          <dgm:chPref val="3"/>
        </dgm:presLayoutVars>
      </dgm:prSet>
      <dgm:spPr/>
    </dgm:pt>
    <dgm:pt modelId="{594A306E-5F21-4278-9EED-AD2C68FF8342}" type="pres">
      <dgm:prSet presAssocID="{FA9F0F87-7220-40E0-BA4D-06D782F6BE2F}" presName="level2hierChild" presStyleCnt="0"/>
      <dgm:spPr/>
    </dgm:pt>
    <dgm:pt modelId="{C7430A23-82BF-48FC-9573-51BEE5EFB5FD}" type="pres">
      <dgm:prSet presAssocID="{1AAF18DE-9C8A-4F61-ABD7-6808C2FB5C36}" presName="conn2-1" presStyleLbl="parChTrans1D2" presStyleIdx="2" presStyleCnt="4"/>
      <dgm:spPr/>
    </dgm:pt>
    <dgm:pt modelId="{A946FAE9-3377-4900-90AA-28C69AC28203}" type="pres">
      <dgm:prSet presAssocID="{1AAF18DE-9C8A-4F61-ABD7-6808C2FB5C36}" presName="connTx" presStyleLbl="parChTrans1D2" presStyleIdx="2" presStyleCnt="4"/>
      <dgm:spPr/>
    </dgm:pt>
    <dgm:pt modelId="{26975967-CF67-450D-93E9-006AEF7404A2}" type="pres">
      <dgm:prSet presAssocID="{04FE5ABB-4577-4118-A55A-B80B02B1267D}" presName="root2" presStyleCnt="0"/>
      <dgm:spPr/>
    </dgm:pt>
    <dgm:pt modelId="{12DBEDDD-42E6-4BF2-9D38-A295C11CA5DD}" type="pres">
      <dgm:prSet presAssocID="{04FE5ABB-4577-4118-A55A-B80B02B1267D}" presName="LevelTwoTextNode" presStyleLbl="node2" presStyleIdx="2" presStyleCnt="4">
        <dgm:presLayoutVars>
          <dgm:chPref val="3"/>
        </dgm:presLayoutVars>
      </dgm:prSet>
      <dgm:spPr/>
    </dgm:pt>
    <dgm:pt modelId="{7D236CFA-AA16-4A2B-93B8-5D0CD0205794}" type="pres">
      <dgm:prSet presAssocID="{04FE5ABB-4577-4118-A55A-B80B02B1267D}" presName="level3hierChild" presStyleCnt="0"/>
      <dgm:spPr/>
    </dgm:pt>
    <dgm:pt modelId="{9F08E1C3-3BD7-49A2-ABF1-76889B33F7B2}" type="pres">
      <dgm:prSet presAssocID="{29DED009-95BE-41CD-95B5-AE3F9217B641}" presName="conn2-1" presStyleLbl="parChTrans1D2" presStyleIdx="3" presStyleCnt="4"/>
      <dgm:spPr/>
    </dgm:pt>
    <dgm:pt modelId="{CE1B44A9-87E2-433B-BF04-D6736B80673B}" type="pres">
      <dgm:prSet presAssocID="{29DED009-95BE-41CD-95B5-AE3F9217B641}" presName="connTx" presStyleLbl="parChTrans1D2" presStyleIdx="3" presStyleCnt="4"/>
      <dgm:spPr/>
    </dgm:pt>
    <dgm:pt modelId="{5B21E63E-FA6A-4E61-B639-A38EC65A6B57}" type="pres">
      <dgm:prSet presAssocID="{AAED43DC-A773-4AC9-B537-CC4C12EFDF1F}" presName="root2" presStyleCnt="0"/>
      <dgm:spPr/>
    </dgm:pt>
    <dgm:pt modelId="{F29A9A5B-FD60-4807-90CE-D809856F6EE2}" type="pres">
      <dgm:prSet presAssocID="{AAED43DC-A773-4AC9-B537-CC4C12EFDF1F}" presName="LevelTwoTextNode" presStyleLbl="node2" presStyleIdx="3" presStyleCnt="4">
        <dgm:presLayoutVars>
          <dgm:chPref val="3"/>
        </dgm:presLayoutVars>
      </dgm:prSet>
      <dgm:spPr/>
    </dgm:pt>
    <dgm:pt modelId="{071DACC6-BE13-4FAD-9CC2-2B6E9A33BF59}" type="pres">
      <dgm:prSet presAssocID="{AAED43DC-A773-4AC9-B537-CC4C12EFDF1F}" presName="level3hierChild" presStyleCnt="0"/>
      <dgm:spPr/>
    </dgm:pt>
  </dgm:ptLst>
  <dgm:cxnLst>
    <dgm:cxn modelId="{4FA52507-3C3F-4C3D-974C-43B5EC7AFECE}" srcId="{31150375-2210-441A-B61A-E6AFE85DDBD5}" destId="{F9396432-9355-465A-8F78-E22717B4C81A}" srcOrd="0" destOrd="0" parTransId="{38E6C7B3-1AFE-42AD-9047-4B6373AFC3FF}" sibTransId="{003AD62C-D388-45DE-9590-622F63B6D03A}"/>
    <dgm:cxn modelId="{50B33507-9FF4-4AA1-A7A0-3D5DF6C49322}" type="presOf" srcId="{AAED43DC-A773-4AC9-B537-CC4C12EFDF1F}" destId="{F29A9A5B-FD60-4807-90CE-D809856F6EE2}" srcOrd="0" destOrd="0" presId="urn:microsoft.com/office/officeart/2005/8/layout/hierarchy2"/>
    <dgm:cxn modelId="{AD179A11-F148-4662-915A-5F7DC7D690CE}" type="presOf" srcId="{F55622F5-2464-4713-B334-0FE0031AD728}" destId="{794F21A1-D2A8-406C-B128-58EA3B2A1D9A}" srcOrd="0" destOrd="0" presId="urn:microsoft.com/office/officeart/2005/8/layout/hierarchy2"/>
    <dgm:cxn modelId="{4859B918-E058-4A98-8149-0158F52F18B5}" srcId="{FA9F0F87-7220-40E0-BA4D-06D782F6BE2F}" destId="{04FE5ABB-4577-4118-A55A-B80B02B1267D}" srcOrd="0" destOrd="0" parTransId="{1AAF18DE-9C8A-4F61-ABD7-6808C2FB5C36}" sibTransId="{40940A7E-72AF-4DC6-B599-8223E293E36F}"/>
    <dgm:cxn modelId="{AF43A81A-FF01-4C41-AD96-7C8E9A34D3E5}" type="presOf" srcId="{04FE5ABB-4577-4118-A55A-B80B02B1267D}" destId="{12DBEDDD-42E6-4BF2-9D38-A295C11CA5DD}" srcOrd="0" destOrd="0" presId="urn:microsoft.com/office/officeart/2005/8/layout/hierarchy2"/>
    <dgm:cxn modelId="{8F97601C-4D8A-41D0-B09F-E68F7A90484F}" type="presOf" srcId="{38E6C7B3-1AFE-42AD-9047-4B6373AFC3FF}" destId="{4103B084-C212-4061-AA14-569B76874494}" srcOrd="0" destOrd="0" presId="urn:microsoft.com/office/officeart/2005/8/layout/hierarchy2"/>
    <dgm:cxn modelId="{F7C76831-E4B7-493F-A799-1979B5C40CA7}" type="presOf" srcId="{29DED009-95BE-41CD-95B5-AE3F9217B641}" destId="{9F08E1C3-3BD7-49A2-ABF1-76889B33F7B2}" srcOrd="0" destOrd="0" presId="urn:microsoft.com/office/officeart/2005/8/layout/hierarchy2"/>
    <dgm:cxn modelId="{ECC0043F-524E-4909-9DE1-64977869F867}" type="presOf" srcId="{F9396432-9355-465A-8F78-E22717B4C81A}" destId="{24BF1A24-FC0C-40B8-BD37-6E9F6A2159D7}" srcOrd="0" destOrd="0" presId="urn:microsoft.com/office/officeart/2005/8/layout/hierarchy2"/>
    <dgm:cxn modelId="{B905F244-0858-4F1B-8427-690DCF2E9536}" type="presOf" srcId="{31150375-2210-441A-B61A-E6AFE85DDBD5}" destId="{437F7A54-B847-4C05-8F2F-BC468F2EF203}" srcOrd="0" destOrd="0" presId="urn:microsoft.com/office/officeart/2005/8/layout/hierarchy2"/>
    <dgm:cxn modelId="{07721465-C1E0-4DBD-8689-2C739F0EB295}" type="presOf" srcId="{FA9F0F87-7220-40E0-BA4D-06D782F6BE2F}" destId="{EE235EB2-1B33-47AF-BE39-90958F46BF38}" srcOrd="0" destOrd="0" presId="urn:microsoft.com/office/officeart/2005/8/layout/hierarchy2"/>
    <dgm:cxn modelId="{52A53749-E42C-4D3B-98B0-77783121FAD4}" type="presOf" srcId="{32638D79-D09E-4A0E-9BE5-303EBC2ED5D1}" destId="{278D65AC-E714-40CE-8762-07E255082978}" srcOrd="1" destOrd="0" presId="urn:microsoft.com/office/officeart/2005/8/layout/hierarchy2"/>
    <dgm:cxn modelId="{ACA8D969-A2EA-4674-8341-8B342451BE2F}" srcId="{F55622F5-2464-4713-B334-0FE0031AD728}" destId="{31150375-2210-441A-B61A-E6AFE85DDBD5}" srcOrd="0" destOrd="0" parTransId="{D9E22128-4952-4D93-AB73-98EFD9D78AFF}" sibTransId="{F9E391CE-E79F-412A-943E-AD1F5803386C}"/>
    <dgm:cxn modelId="{F43EA56D-0119-4655-8C9E-FCE4B32C44F2}" type="presOf" srcId="{38E6C7B3-1AFE-42AD-9047-4B6373AFC3FF}" destId="{CBA8377B-091E-4173-88ED-C27500D988B9}" srcOrd="1" destOrd="0" presId="urn:microsoft.com/office/officeart/2005/8/layout/hierarchy2"/>
    <dgm:cxn modelId="{0696E47B-E06D-44D9-8110-637F14290D8C}" srcId="{31150375-2210-441A-B61A-E6AFE85DDBD5}" destId="{0A02FE28-480C-4808-A32E-039A9718FE5E}" srcOrd="1" destOrd="0" parTransId="{32638D79-D09E-4A0E-9BE5-303EBC2ED5D1}" sibTransId="{C9261861-D8C6-4562-8359-B5E3510AD93C}"/>
    <dgm:cxn modelId="{F88EB59B-FEA7-409F-9CAB-63E98A515711}" type="presOf" srcId="{1AAF18DE-9C8A-4F61-ABD7-6808C2FB5C36}" destId="{A946FAE9-3377-4900-90AA-28C69AC28203}" srcOrd="1" destOrd="0" presId="urn:microsoft.com/office/officeart/2005/8/layout/hierarchy2"/>
    <dgm:cxn modelId="{A42AE4B4-5CEA-42D7-9A2A-ECEFCF13CE1B}" type="presOf" srcId="{1AAF18DE-9C8A-4F61-ABD7-6808C2FB5C36}" destId="{C7430A23-82BF-48FC-9573-51BEE5EFB5FD}" srcOrd="0" destOrd="0" presId="urn:microsoft.com/office/officeart/2005/8/layout/hierarchy2"/>
    <dgm:cxn modelId="{5247FDB7-A9C2-481C-877F-D04695B17795}" type="presOf" srcId="{0A02FE28-480C-4808-A32E-039A9718FE5E}" destId="{B3AAA682-BD09-40D5-865F-83ADAE5B0A1A}" srcOrd="0" destOrd="0" presId="urn:microsoft.com/office/officeart/2005/8/layout/hierarchy2"/>
    <dgm:cxn modelId="{823A09C4-B1CF-4B97-BCA7-49D2656874FD}" srcId="{FA9F0F87-7220-40E0-BA4D-06D782F6BE2F}" destId="{AAED43DC-A773-4AC9-B537-CC4C12EFDF1F}" srcOrd="1" destOrd="0" parTransId="{29DED009-95BE-41CD-95B5-AE3F9217B641}" sibTransId="{FDD9AF5B-17E5-42A6-8E82-2063ABB59A1E}"/>
    <dgm:cxn modelId="{D111DCCB-826C-4B0D-8C76-AE8832864DA4}" srcId="{F55622F5-2464-4713-B334-0FE0031AD728}" destId="{FA9F0F87-7220-40E0-BA4D-06D782F6BE2F}" srcOrd="1" destOrd="0" parTransId="{B0812C23-E720-424D-B071-4BF864A660A7}" sibTransId="{E90050B3-0E4D-45DD-8320-DD030CC03A24}"/>
    <dgm:cxn modelId="{CBAE59D5-623E-4088-93A7-4620824F4566}" type="presOf" srcId="{29DED009-95BE-41CD-95B5-AE3F9217B641}" destId="{CE1B44A9-87E2-433B-BF04-D6736B80673B}" srcOrd="1" destOrd="0" presId="urn:microsoft.com/office/officeart/2005/8/layout/hierarchy2"/>
    <dgm:cxn modelId="{79865BE8-4EE6-40C3-80EC-C3910F1D2FC0}" type="presOf" srcId="{32638D79-D09E-4A0E-9BE5-303EBC2ED5D1}" destId="{CE2D3C6A-63A9-4BAF-BE10-A48D775216C5}" srcOrd="0" destOrd="0" presId="urn:microsoft.com/office/officeart/2005/8/layout/hierarchy2"/>
    <dgm:cxn modelId="{D9E08F10-D51B-4762-82AD-EA1834C0AB47}" type="presParOf" srcId="{794F21A1-D2A8-406C-B128-58EA3B2A1D9A}" destId="{B134587A-D796-435B-A93F-F7A2DC6ABF43}" srcOrd="0" destOrd="0" presId="urn:microsoft.com/office/officeart/2005/8/layout/hierarchy2"/>
    <dgm:cxn modelId="{1BF9EBE3-83FE-4924-B76C-DD3D5101CAEF}" type="presParOf" srcId="{B134587A-D796-435B-A93F-F7A2DC6ABF43}" destId="{437F7A54-B847-4C05-8F2F-BC468F2EF203}" srcOrd="0" destOrd="0" presId="urn:microsoft.com/office/officeart/2005/8/layout/hierarchy2"/>
    <dgm:cxn modelId="{CCEB7506-1DDD-4DBB-960A-33F547D74399}" type="presParOf" srcId="{B134587A-D796-435B-A93F-F7A2DC6ABF43}" destId="{86009307-7539-4D63-9932-0754AE29C784}" srcOrd="1" destOrd="0" presId="urn:microsoft.com/office/officeart/2005/8/layout/hierarchy2"/>
    <dgm:cxn modelId="{1916F267-8FB9-4603-9CE1-C45600D8DA2E}" type="presParOf" srcId="{86009307-7539-4D63-9932-0754AE29C784}" destId="{4103B084-C212-4061-AA14-569B76874494}" srcOrd="0" destOrd="0" presId="urn:microsoft.com/office/officeart/2005/8/layout/hierarchy2"/>
    <dgm:cxn modelId="{C8A48746-FCB1-4095-9DC0-D0DD4C266C2D}" type="presParOf" srcId="{4103B084-C212-4061-AA14-569B76874494}" destId="{CBA8377B-091E-4173-88ED-C27500D988B9}" srcOrd="0" destOrd="0" presId="urn:microsoft.com/office/officeart/2005/8/layout/hierarchy2"/>
    <dgm:cxn modelId="{3FC51D48-B59B-4F0D-8266-94A2E5B364AF}" type="presParOf" srcId="{86009307-7539-4D63-9932-0754AE29C784}" destId="{C17C887B-E428-4BF7-B7F5-5749B95B774A}" srcOrd="1" destOrd="0" presId="urn:microsoft.com/office/officeart/2005/8/layout/hierarchy2"/>
    <dgm:cxn modelId="{06387EA6-1396-4585-812E-4C8B10BAA2AD}" type="presParOf" srcId="{C17C887B-E428-4BF7-B7F5-5749B95B774A}" destId="{24BF1A24-FC0C-40B8-BD37-6E9F6A2159D7}" srcOrd="0" destOrd="0" presId="urn:microsoft.com/office/officeart/2005/8/layout/hierarchy2"/>
    <dgm:cxn modelId="{B4C6A48E-A6D9-496E-A371-EE00258CC080}" type="presParOf" srcId="{C17C887B-E428-4BF7-B7F5-5749B95B774A}" destId="{8DFC801C-AEEF-4D2F-B56E-CAC0D8BB102B}" srcOrd="1" destOrd="0" presId="urn:microsoft.com/office/officeart/2005/8/layout/hierarchy2"/>
    <dgm:cxn modelId="{4B286947-AF4A-4F37-814E-9CF204503758}" type="presParOf" srcId="{86009307-7539-4D63-9932-0754AE29C784}" destId="{CE2D3C6A-63A9-4BAF-BE10-A48D775216C5}" srcOrd="2" destOrd="0" presId="urn:microsoft.com/office/officeart/2005/8/layout/hierarchy2"/>
    <dgm:cxn modelId="{F74B0F9D-264B-456C-873F-CEB5B566BAA4}" type="presParOf" srcId="{CE2D3C6A-63A9-4BAF-BE10-A48D775216C5}" destId="{278D65AC-E714-40CE-8762-07E255082978}" srcOrd="0" destOrd="0" presId="urn:microsoft.com/office/officeart/2005/8/layout/hierarchy2"/>
    <dgm:cxn modelId="{13614D1B-6A18-4BEA-9C96-EB7663876098}" type="presParOf" srcId="{86009307-7539-4D63-9932-0754AE29C784}" destId="{E6A1372B-D25B-4218-9846-151EFCC98444}" srcOrd="3" destOrd="0" presId="urn:microsoft.com/office/officeart/2005/8/layout/hierarchy2"/>
    <dgm:cxn modelId="{1D996F41-22A4-48AE-8AFA-6AE7E372433D}" type="presParOf" srcId="{E6A1372B-D25B-4218-9846-151EFCC98444}" destId="{B3AAA682-BD09-40D5-865F-83ADAE5B0A1A}" srcOrd="0" destOrd="0" presId="urn:microsoft.com/office/officeart/2005/8/layout/hierarchy2"/>
    <dgm:cxn modelId="{7D2FB52B-D767-4D31-A76F-E8DCDF3C754D}" type="presParOf" srcId="{E6A1372B-D25B-4218-9846-151EFCC98444}" destId="{025CA588-D631-49B4-BC39-D01AC8C49498}" srcOrd="1" destOrd="0" presId="urn:microsoft.com/office/officeart/2005/8/layout/hierarchy2"/>
    <dgm:cxn modelId="{CC42DE40-C652-4133-9600-494BD767C2E0}" type="presParOf" srcId="{794F21A1-D2A8-406C-B128-58EA3B2A1D9A}" destId="{4C84E24B-0DA4-4AF1-A49D-F784C26A4E58}" srcOrd="1" destOrd="0" presId="urn:microsoft.com/office/officeart/2005/8/layout/hierarchy2"/>
    <dgm:cxn modelId="{A4BE71C5-A813-4A8B-A7FC-DE9369D1EF79}" type="presParOf" srcId="{4C84E24B-0DA4-4AF1-A49D-F784C26A4E58}" destId="{EE235EB2-1B33-47AF-BE39-90958F46BF38}" srcOrd="0" destOrd="0" presId="urn:microsoft.com/office/officeart/2005/8/layout/hierarchy2"/>
    <dgm:cxn modelId="{D229907B-63C4-474B-A7C4-19676BE0822E}" type="presParOf" srcId="{4C84E24B-0DA4-4AF1-A49D-F784C26A4E58}" destId="{594A306E-5F21-4278-9EED-AD2C68FF8342}" srcOrd="1" destOrd="0" presId="urn:microsoft.com/office/officeart/2005/8/layout/hierarchy2"/>
    <dgm:cxn modelId="{B4C51473-4740-4B22-89AD-46590B3F0F79}" type="presParOf" srcId="{594A306E-5F21-4278-9EED-AD2C68FF8342}" destId="{C7430A23-82BF-48FC-9573-51BEE5EFB5FD}" srcOrd="0" destOrd="0" presId="urn:microsoft.com/office/officeart/2005/8/layout/hierarchy2"/>
    <dgm:cxn modelId="{10E142B0-420F-4238-A243-5D19B529A1EE}" type="presParOf" srcId="{C7430A23-82BF-48FC-9573-51BEE5EFB5FD}" destId="{A946FAE9-3377-4900-90AA-28C69AC28203}" srcOrd="0" destOrd="0" presId="urn:microsoft.com/office/officeart/2005/8/layout/hierarchy2"/>
    <dgm:cxn modelId="{591B40C0-08B4-4A76-AA27-0B2CB346B9AC}" type="presParOf" srcId="{594A306E-5F21-4278-9EED-AD2C68FF8342}" destId="{26975967-CF67-450D-93E9-006AEF7404A2}" srcOrd="1" destOrd="0" presId="urn:microsoft.com/office/officeart/2005/8/layout/hierarchy2"/>
    <dgm:cxn modelId="{E866F251-1A33-4330-B4F7-FFC9F3590D64}" type="presParOf" srcId="{26975967-CF67-450D-93E9-006AEF7404A2}" destId="{12DBEDDD-42E6-4BF2-9D38-A295C11CA5DD}" srcOrd="0" destOrd="0" presId="urn:microsoft.com/office/officeart/2005/8/layout/hierarchy2"/>
    <dgm:cxn modelId="{601226C5-E56C-400B-B484-BCDE05A3B39E}" type="presParOf" srcId="{26975967-CF67-450D-93E9-006AEF7404A2}" destId="{7D236CFA-AA16-4A2B-93B8-5D0CD0205794}" srcOrd="1" destOrd="0" presId="urn:microsoft.com/office/officeart/2005/8/layout/hierarchy2"/>
    <dgm:cxn modelId="{1ADFF51C-AD9E-4ED3-834C-F98035521D5B}" type="presParOf" srcId="{594A306E-5F21-4278-9EED-AD2C68FF8342}" destId="{9F08E1C3-3BD7-49A2-ABF1-76889B33F7B2}" srcOrd="2" destOrd="0" presId="urn:microsoft.com/office/officeart/2005/8/layout/hierarchy2"/>
    <dgm:cxn modelId="{3F2E09B0-06EB-41E3-8D0F-23D45910FB60}" type="presParOf" srcId="{9F08E1C3-3BD7-49A2-ABF1-76889B33F7B2}" destId="{CE1B44A9-87E2-433B-BF04-D6736B80673B}" srcOrd="0" destOrd="0" presId="urn:microsoft.com/office/officeart/2005/8/layout/hierarchy2"/>
    <dgm:cxn modelId="{87CEABF8-41A7-4A5C-98AC-2A9757F5D6F4}" type="presParOf" srcId="{594A306E-5F21-4278-9EED-AD2C68FF8342}" destId="{5B21E63E-FA6A-4E61-B639-A38EC65A6B57}" srcOrd="3" destOrd="0" presId="urn:microsoft.com/office/officeart/2005/8/layout/hierarchy2"/>
    <dgm:cxn modelId="{BFFED339-2700-405B-A473-22ABE03790A3}" type="presParOf" srcId="{5B21E63E-FA6A-4E61-B639-A38EC65A6B57}" destId="{F29A9A5B-FD60-4807-90CE-D809856F6EE2}" srcOrd="0" destOrd="0" presId="urn:microsoft.com/office/officeart/2005/8/layout/hierarchy2"/>
    <dgm:cxn modelId="{0E18CCDD-F264-49FB-8A1D-E6D8F937B0EA}" type="presParOf" srcId="{5B21E63E-FA6A-4E61-B639-A38EC65A6B57}" destId="{071DACC6-BE13-4FAD-9CC2-2B6E9A33BF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DD3E3-76DB-4DC4-9938-5688C664ACF0}">
      <dsp:nvSpPr>
        <dsp:cNvPr id="0" name=""/>
        <dsp:cNvSpPr/>
      </dsp:nvSpPr>
      <dsp:spPr>
        <a:xfrm>
          <a:off x="0" y="0"/>
          <a:ext cx="3759997" cy="4707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Key word Generation</a:t>
          </a:r>
          <a:endParaRPr lang="zh-CN" altLang="en-US" sz="2100" kern="1200" dirty="0"/>
        </a:p>
      </dsp:txBody>
      <dsp:txXfrm>
        <a:off x="235356" y="0"/>
        <a:ext cx="3289285" cy="470712"/>
      </dsp:txXfrm>
    </dsp:sp>
    <dsp:sp modelId="{DB1CE205-3F36-4323-9134-794AB7AD31E8}">
      <dsp:nvSpPr>
        <dsp:cNvPr id="0" name=""/>
        <dsp:cNvSpPr/>
      </dsp:nvSpPr>
      <dsp:spPr>
        <a:xfrm>
          <a:off x="3106997" y="0"/>
          <a:ext cx="4856279" cy="4707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Image Generation</a:t>
          </a:r>
          <a:endParaRPr lang="zh-CN" altLang="en-US" sz="2100" kern="1200" dirty="0"/>
        </a:p>
      </dsp:txBody>
      <dsp:txXfrm>
        <a:off x="3342353" y="0"/>
        <a:ext cx="4385567" cy="470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EA902-1BED-491A-9C49-9EBF4DE6474E}">
      <dsp:nvSpPr>
        <dsp:cNvPr id="0" name=""/>
        <dsp:cNvSpPr/>
      </dsp:nvSpPr>
      <dsp:spPr>
        <a:xfrm>
          <a:off x="1092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Chinese Poetry Model</a:t>
          </a:r>
          <a:endParaRPr lang="zh-CN" altLang="en-US" sz="1200" kern="1200" dirty="0"/>
        </a:p>
      </dsp:txBody>
      <dsp:txXfrm>
        <a:off x="15092" y="500152"/>
        <a:ext cx="928017" cy="450008"/>
      </dsp:txXfrm>
    </dsp:sp>
    <dsp:sp modelId="{535E11B1-BA50-48D4-9757-99AFAF2AC4AC}">
      <dsp:nvSpPr>
        <dsp:cNvPr id="0" name=""/>
        <dsp:cNvSpPr/>
      </dsp:nvSpPr>
      <dsp:spPr>
        <a:xfrm>
          <a:off x="957109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38753" y="715596"/>
        <a:ext cx="19120" cy="19120"/>
      </dsp:txXfrm>
    </dsp:sp>
    <dsp:sp modelId="{C1E73886-5793-45A2-AF26-8EC2387623CC}">
      <dsp:nvSpPr>
        <dsp:cNvPr id="0" name=""/>
        <dsp:cNvSpPr/>
      </dsp:nvSpPr>
      <dsp:spPr>
        <a:xfrm>
          <a:off x="1339516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User Interface</a:t>
          </a:r>
          <a:endParaRPr lang="zh-CN" altLang="en-US" sz="1200" kern="1200" dirty="0"/>
        </a:p>
      </dsp:txBody>
      <dsp:txXfrm>
        <a:off x="1353516" y="500152"/>
        <a:ext cx="928017" cy="450008"/>
      </dsp:txXfrm>
    </dsp:sp>
    <dsp:sp modelId="{25438699-41DF-49BF-90E5-17BF39EF3BAA}">
      <dsp:nvSpPr>
        <dsp:cNvPr id="0" name=""/>
        <dsp:cNvSpPr/>
      </dsp:nvSpPr>
      <dsp:spPr>
        <a:xfrm>
          <a:off x="2295534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77177" y="715596"/>
        <a:ext cx="19120" cy="19120"/>
      </dsp:txXfrm>
    </dsp:sp>
    <dsp:sp modelId="{2E5DDC86-871D-4DF5-BD07-655B7672FAF3}">
      <dsp:nvSpPr>
        <dsp:cNvPr id="0" name=""/>
        <dsp:cNvSpPr/>
      </dsp:nvSpPr>
      <dsp:spPr>
        <a:xfrm>
          <a:off x="2677941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Different Models</a:t>
          </a:r>
          <a:endParaRPr lang="zh-CN" altLang="en-US" sz="1200" kern="1200" dirty="0"/>
        </a:p>
      </dsp:txBody>
      <dsp:txXfrm>
        <a:off x="2691941" y="500152"/>
        <a:ext cx="928017" cy="450008"/>
      </dsp:txXfrm>
    </dsp:sp>
    <dsp:sp modelId="{F9230E9F-6D3F-45BE-9B0E-2D88293EEB2F}">
      <dsp:nvSpPr>
        <dsp:cNvPr id="0" name=""/>
        <dsp:cNvSpPr/>
      </dsp:nvSpPr>
      <dsp:spPr>
        <a:xfrm>
          <a:off x="3633958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15602" y="715596"/>
        <a:ext cx="19120" cy="19120"/>
      </dsp:txXfrm>
    </dsp:sp>
    <dsp:sp modelId="{A92C3867-6DE6-4871-B650-83F7A9CA7D3E}">
      <dsp:nvSpPr>
        <dsp:cNvPr id="0" name=""/>
        <dsp:cNvSpPr/>
      </dsp:nvSpPr>
      <dsp:spPr>
        <a:xfrm>
          <a:off x="4016365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Image Outputs</a:t>
          </a:r>
          <a:endParaRPr lang="zh-CN" altLang="en-US" sz="1200" kern="1200" dirty="0"/>
        </a:p>
      </dsp:txBody>
      <dsp:txXfrm>
        <a:off x="4030365" y="500152"/>
        <a:ext cx="928017" cy="450008"/>
      </dsp:txXfrm>
    </dsp:sp>
    <dsp:sp modelId="{9F4BD3FF-29C4-43FB-AD07-AD3BCC1C1ADC}">
      <dsp:nvSpPr>
        <dsp:cNvPr id="0" name=""/>
        <dsp:cNvSpPr/>
      </dsp:nvSpPr>
      <dsp:spPr>
        <a:xfrm>
          <a:off x="4972383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54026" y="715596"/>
        <a:ext cx="19120" cy="19120"/>
      </dsp:txXfrm>
    </dsp:sp>
    <dsp:sp modelId="{6D7BF1BB-6CAE-41FC-AAE4-C2314F5CE04D}">
      <dsp:nvSpPr>
        <dsp:cNvPr id="0" name=""/>
        <dsp:cNvSpPr/>
      </dsp:nvSpPr>
      <dsp:spPr>
        <a:xfrm>
          <a:off x="5354790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Analysis and Products</a:t>
          </a:r>
          <a:endParaRPr lang="zh-CN" altLang="en-US" sz="1200" kern="1200" dirty="0"/>
        </a:p>
      </dsp:txBody>
      <dsp:txXfrm>
        <a:off x="5368790" y="500152"/>
        <a:ext cx="928017" cy="450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DDE02-C30A-4510-94CA-63564E129D31}">
      <dsp:nvSpPr>
        <dsp:cNvPr id="0" name=""/>
        <dsp:cNvSpPr/>
      </dsp:nvSpPr>
      <dsp:spPr>
        <a:xfrm>
          <a:off x="9990" y="1062963"/>
          <a:ext cx="2986176" cy="179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Chinese Poetry Database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10000 of Poems </a:t>
          </a:r>
          <a:endParaRPr lang="zh-CN" altLang="en-US" sz="1900" kern="1200" dirty="0"/>
        </a:p>
      </dsp:txBody>
      <dsp:txXfrm>
        <a:off x="62467" y="1115440"/>
        <a:ext cx="2881222" cy="1686751"/>
      </dsp:txXfrm>
    </dsp:sp>
    <dsp:sp modelId="{6C9553C5-3CC9-47AF-8FF2-3150F9B91A61}">
      <dsp:nvSpPr>
        <dsp:cNvPr id="0" name=""/>
        <dsp:cNvSpPr/>
      </dsp:nvSpPr>
      <dsp:spPr>
        <a:xfrm>
          <a:off x="3294785" y="1588530"/>
          <a:ext cx="633069" cy="740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294785" y="1736644"/>
        <a:ext cx="443148" cy="444343"/>
      </dsp:txXfrm>
    </dsp:sp>
    <dsp:sp modelId="{3F7E2A57-7543-4F71-90B3-7FB7A4292481}">
      <dsp:nvSpPr>
        <dsp:cNvPr id="0" name=""/>
        <dsp:cNvSpPr/>
      </dsp:nvSpPr>
      <dsp:spPr>
        <a:xfrm>
          <a:off x="4190638" y="1062963"/>
          <a:ext cx="2986176" cy="179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Chinese Poetry Analyze Model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Transfer Chinese poems into prompts</a:t>
          </a:r>
          <a:endParaRPr lang="zh-CN" altLang="en-US" sz="1900" kern="1200" dirty="0"/>
        </a:p>
      </dsp:txBody>
      <dsp:txXfrm>
        <a:off x="4243115" y="1115440"/>
        <a:ext cx="2881222" cy="1686751"/>
      </dsp:txXfrm>
    </dsp:sp>
    <dsp:sp modelId="{969DE1DE-A2C0-4B61-9F1B-7B3698C0105B}">
      <dsp:nvSpPr>
        <dsp:cNvPr id="0" name=""/>
        <dsp:cNvSpPr/>
      </dsp:nvSpPr>
      <dsp:spPr>
        <a:xfrm>
          <a:off x="7475432" y="1588530"/>
          <a:ext cx="633069" cy="740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7475432" y="1736644"/>
        <a:ext cx="443148" cy="444343"/>
      </dsp:txXfrm>
    </dsp:sp>
    <dsp:sp modelId="{CFCC50D6-D79A-458E-8D58-70F0B781D2CF}">
      <dsp:nvSpPr>
        <dsp:cNvPr id="0" name=""/>
        <dsp:cNvSpPr/>
      </dsp:nvSpPr>
      <dsp:spPr>
        <a:xfrm>
          <a:off x="8371285" y="1062963"/>
          <a:ext cx="2986176" cy="179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User Interface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Take Chinese poem as input and gave English prompts as output</a:t>
          </a:r>
          <a:endParaRPr lang="zh-CN" altLang="en-US" sz="1900" kern="1200" dirty="0"/>
        </a:p>
      </dsp:txBody>
      <dsp:txXfrm>
        <a:off x="8423762" y="1115440"/>
        <a:ext cx="2881222" cy="1686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EA902-1BED-491A-9C49-9EBF4DE6474E}">
      <dsp:nvSpPr>
        <dsp:cNvPr id="0" name=""/>
        <dsp:cNvSpPr/>
      </dsp:nvSpPr>
      <dsp:spPr>
        <a:xfrm>
          <a:off x="1092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Chinese Poetry Model</a:t>
          </a:r>
          <a:endParaRPr lang="zh-CN" altLang="en-US" sz="1200" kern="1200" dirty="0"/>
        </a:p>
      </dsp:txBody>
      <dsp:txXfrm>
        <a:off x="15092" y="500152"/>
        <a:ext cx="928017" cy="450008"/>
      </dsp:txXfrm>
    </dsp:sp>
    <dsp:sp modelId="{535E11B1-BA50-48D4-9757-99AFAF2AC4AC}">
      <dsp:nvSpPr>
        <dsp:cNvPr id="0" name=""/>
        <dsp:cNvSpPr/>
      </dsp:nvSpPr>
      <dsp:spPr>
        <a:xfrm>
          <a:off x="957109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38753" y="715596"/>
        <a:ext cx="19120" cy="19120"/>
      </dsp:txXfrm>
    </dsp:sp>
    <dsp:sp modelId="{C1E73886-5793-45A2-AF26-8EC2387623CC}">
      <dsp:nvSpPr>
        <dsp:cNvPr id="0" name=""/>
        <dsp:cNvSpPr/>
      </dsp:nvSpPr>
      <dsp:spPr>
        <a:xfrm>
          <a:off x="1339516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User Interface</a:t>
          </a:r>
          <a:endParaRPr lang="zh-CN" altLang="en-US" sz="1200" kern="1200" dirty="0"/>
        </a:p>
      </dsp:txBody>
      <dsp:txXfrm>
        <a:off x="1353516" y="500152"/>
        <a:ext cx="928017" cy="450008"/>
      </dsp:txXfrm>
    </dsp:sp>
    <dsp:sp modelId="{25438699-41DF-49BF-90E5-17BF39EF3BAA}">
      <dsp:nvSpPr>
        <dsp:cNvPr id="0" name=""/>
        <dsp:cNvSpPr/>
      </dsp:nvSpPr>
      <dsp:spPr>
        <a:xfrm>
          <a:off x="2295534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77177" y="715596"/>
        <a:ext cx="19120" cy="19120"/>
      </dsp:txXfrm>
    </dsp:sp>
    <dsp:sp modelId="{2E5DDC86-871D-4DF5-BD07-655B7672FAF3}">
      <dsp:nvSpPr>
        <dsp:cNvPr id="0" name=""/>
        <dsp:cNvSpPr/>
      </dsp:nvSpPr>
      <dsp:spPr>
        <a:xfrm>
          <a:off x="2677941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Different Models</a:t>
          </a:r>
          <a:endParaRPr lang="zh-CN" altLang="en-US" sz="1200" kern="1200" dirty="0"/>
        </a:p>
      </dsp:txBody>
      <dsp:txXfrm>
        <a:off x="2691941" y="500152"/>
        <a:ext cx="928017" cy="450008"/>
      </dsp:txXfrm>
    </dsp:sp>
    <dsp:sp modelId="{F9230E9F-6D3F-45BE-9B0E-2D88293EEB2F}">
      <dsp:nvSpPr>
        <dsp:cNvPr id="0" name=""/>
        <dsp:cNvSpPr/>
      </dsp:nvSpPr>
      <dsp:spPr>
        <a:xfrm>
          <a:off x="3633958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15602" y="715596"/>
        <a:ext cx="19120" cy="19120"/>
      </dsp:txXfrm>
    </dsp:sp>
    <dsp:sp modelId="{A92C3867-6DE6-4871-B650-83F7A9CA7D3E}">
      <dsp:nvSpPr>
        <dsp:cNvPr id="0" name=""/>
        <dsp:cNvSpPr/>
      </dsp:nvSpPr>
      <dsp:spPr>
        <a:xfrm>
          <a:off x="4016365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Image Outputs</a:t>
          </a:r>
          <a:endParaRPr lang="zh-CN" altLang="en-US" sz="1200" kern="1200" dirty="0"/>
        </a:p>
      </dsp:txBody>
      <dsp:txXfrm>
        <a:off x="4030365" y="500152"/>
        <a:ext cx="928017" cy="450008"/>
      </dsp:txXfrm>
    </dsp:sp>
    <dsp:sp modelId="{9F4BD3FF-29C4-43FB-AD07-AD3BCC1C1ADC}">
      <dsp:nvSpPr>
        <dsp:cNvPr id="0" name=""/>
        <dsp:cNvSpPr/>
      </dsp:nvSpPr>
      <dsp:spPr>
        <a:xfrm>
          <a:off x="4972383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54026" y="715596"/>
        <a:ext cx="19120" cy="19120"/>
      </dsp:txXfrm>
    </dsp:sp>
    <dsp:sp modelId="{6D7BF1BB-6CAE-41FC-AAE4-C2314F5CE04D}">
      <dsp:nvSpPr>
        <dsp:cNvPr id="0" name=""/>
        <dsp:cNvSpPr/>
      </dsp:nvSpPr>
      <dsp:spPr>
        <a:xfrm>
          <a:off x="5354790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Analysis and Products</a:t>
          </a:r>
          <a:endParaRPr lang="zh-CN" altLang="en-US" sz="1200" kern="1200" dirty="0"/>
        </a:p>
      </dsp:txBody>
      <dsp:txXfrm>
        <a:off x="5368790" y="500152"/>
        <a:ext cx="928017" cy="450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DDE02-C30A-4510-94CA-63564E129D31}">
      <dsp:nvSpPr>
        <dsp:cNvPr id="0" name=""/>
        <dsp:cNvSpPr/>
      </dsp:nvSpPr>
      <dsp:spPr>
        <a:xfrm>
          <a:off x="9989" y="1086483"/>
          <a:ext cx="2985759" cy="179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User Interface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Prompts</a:t>
          </a:r>
          <a:endParaRPr lang="zh-CN" altLang="en-US" sz="1800" kern="1200" dirty="0"/>
        </a:p>
      </dsp:txBody>
      <dsp:txXfrm>
        <a:off x="62459" y="1138953"/>
        <a:ext cx="2880819" cy="1686515"/>
      </dsp:txXfrm>
    </dsp:sp>
    <dsp:sp modelId="{6C9553C5-3CC9-47AF-8FF2-3150F9B91A61}">
      <dsp:nvSpPr>
        <dsp:cNvPr id="0" name=""/>
        <dsp:cNvSpPr/>
      </dsp:nvSpPr>
      <dsp:spPr>
        <a:xfrm>
          <a:off x="3294324" y="1611977"/>
          <a:ext cx="632981" cy="740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294324" y="1760071"/>
        <a:ext cx="443087" cy="444280"/>
      </dsp:txXfrm>
    </dsp:sp>
    <dsp:sp modelId="{3F7E2A57-7543-4F71-90B3-7FB7A4292481}">
      <dsp:nvSpPr>
        <dsp:cNvPr id="0" name=""/>
        <dsp:cNvSpPr/>
      </dsp:nvSpPr>
      <dsp:spPr>
        <a:xfrm>
          <a:off x="4190052" y="1086483"/>
          <a:ext cx="2985759" cy="179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Different models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DALL-E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Stable Diffusion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Other models</a:t>
          </a:r>
          <a:endParaRPr lang="zh-CN" altLang="en-US" sz="1800" kern="1200" dirty="0"/>
        </a:p>
      </dsp:txBody>
      <dsp:txXfrm>
        <a:off x="4242522" y="1138953"/>
        <a:ext cx="2880819" cy="1686515"/>
      </dsp:txXfrm>
    </dsp:sp>
    <dsp:sp modelId="{969DE1DE-A2C0-4B61-9F1B-7B3698C0105B}">
      <dsp:nvSpPr>
        <dsp:cNvPr id="0" name=""/>
        <dsp:cNvSpPr/>
      </dsp:nvSpPr>
      <dsp:spPr>
        <a:xfrm>
          <a:off x="7474388" y="1611977"/>
          <a:ext cx="632981" cy="740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7474388" y="1760071"/>
        <a:ext cx="443087" cy="444280"/>
      </dsp:txXfrm>
    </dsp:sp>
    <dsp:sp modelId="{CFCC50D6-D79A-458E-8D58-70F0B781D2CF}">
      <dsp:nvSpPr>
        <dsp:cNvPr id="0" name=""/>
        <dsp:cNvSpPr/>
      </dsp:nvSpPr>
      <dsp:spPr>
        <a:xfrm>
          <a:off x="8370116" y="1086483"/>
          <a:ext cx="2985759" cy="179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Image Outputs</a:t>
          </a:r>
          <a:endParaRPr lang="zh-CN" altLang="en-US" sz="2300" kern="1200" dirty="0"/>
        </a:p>
      </dsp:txBody>
      <dsp:txXfrm>
        <a:off x="8422586" y="1138953"/>
        <a:ext cx="2880819" cy="16865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4A0A0-FA13-4534-98A3-CABC84F033A2}">
      <dsp:nvSpPr>
        <dsp:cNvPr id="0" name=""/>
        <dsp:cNvSpPr/>
      </dsp:nvSpPr>
      <dsp:spPr>
        <a:xfrm>
          <a:off x="1812" y="211106"/>
          <a:ext cx="949540" cy="474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Different Models</a:t>
          </a:r>
          <a:endParaRPr lang="zh-CN" altLang="en-US" sz="1300" kern="1200" dirty="0"/>
        </a:p>
      </dsp:txBody>
      <dsp:txXfrm>
        <a:off x="15718" y="225012"/>
        <a:ext cx="921728" cy="446958"/>
      </dsp:txXfrm>
    </dsp:sp>
    <dsp:sp modelId="{F9230E9F-6D3F-45BE-9B0E-2D88293EEB2F}">
      <dsp:nvSpPr>
        <dsp:cNvPr id="0" name=""/>
        <dsp:cNvSpPr/>
      </dsp:nvSpPr>
      <dsp:spPr>
        <a:xfrm>
          <a:off x="951352" y="400854"/>
          <a:ext cx="379816" cy="95273"/>
        </a:xfrm>
        <a:custGeom>
          <a:avLst/>
          <a:gdLst/>
          <a:ahLst/>
          <a:cxnLst/>
          <a:rect l="0" t="0" r="0" b="0"/>
          <a:pathLst>
            <a:path>
              <a:moveTo>
                <a:pt x="0" y="47636"/>
              </a:moveTo>
              <a:lnTo>
                <a:pt x="379816" y="4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31765" y="438996"/>
        <a:ext cx="18990" cy="18990"/>
      </dsp:txXfrm>
    </dsp:sp>
    <dsp:sp modelId="{A92C3867-6DE6-4871-B650-83F7A9CA7D3E}">
      <dsp:nvSpPr>
        <dsp:cNvPr id="0" name=""/>
        <dsp:cNvSpPr/>
      </dsp:nvSpPr>
      <dsp:spPr>
        <a:xfrm>
          <a:off x="1331169" y="211106"/>
          <a:ext cx="949540" cy="474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Image Outputs</a:t>
          </a:r>
          <a:endParaRPr lang="zh-CN" altLang="en-US" sz="1300" kern="1200" dirty="0"/>
        </a:p>
      </dsp:txBody>
      <dsp:txXfrm>
        <a:off x="1345075" y="225012"/>
        <a:ext cx="921728" cy="446958"/>
      </dsp:txXfrm>
    </dsp:sp>
    <dsp:sp modelId="{9F4BD3FF-29C4-43FB-AD07-AD3BCC1C1ADC}">
      <dsp:nvSpPr>
        <dsp:cNvPr id="0" name=""/>
        <dsp:cNvSpPr/>
      </dsp:nvSpPr>
      <dsp:spPr>
        <a:xfrm>
          <a:off x="2280709" y="400854"/>
          <a:ext cx="379816" cy="95273"/>
        </a:xfrm>
        <a:custGeom>
          <a:avLst/>
          <a:gdLst/>
          <a:ahLst/>
          <a:cxnLst/>
          <a:rect l="0" t="0" r="0" b="0"/>
          <a:pathLst>
            <a:path>
              <a:moveTo>
                <a:pt x="0" y="47636"/>
              </a:moveTo>
              <a:lnTo>
                <a:pt x="379816" y="4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61122" y="438996"/>
        <a:ext cx="18990" cy="18990"/>
      </dsp:txXfrm>
    </dsp:sp>
    <dsp:sp modelId="{6D7BF1BB-6CAE-41FC-AAE4-C2314F5CE04D}">
      <dsp:nvSpPr>
        <dsp:cNvPr id="0" name=""/>
        <dsp:cNvSpPr/>
      </dsp:nvSpPr>
      <dsp:spPr>
        <a:xfrm>
          <a:off x="2660526" y="211106"/>
          <a:ext cx="949540" cy="474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Analysis and Products</a:t>
          </a:r>
          <a:endParaRPr lang="zh-CN" altLang="en-US" sz="1300" kern="1200" dirty="0"/>
        </a:p>
      </dsp:txBody>
      <dsp:txXfrm>
        <a:off x="2674432" y="225012"/>
        <a:ext cx="921728" cy="4469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F7A54-B847-4C05-8F2F-BC468F2EF203}">
      <dsp:nvSpPr>
        <dsp:cNvPr id="0" name=""/>
        <dsp:cNvSpPr/>
      </dsp:nvSpPr>
      <dsp:spPr>
        <a:xfrm>
          <a:off x="1970388" y="603229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Analysis</a:t>
          </a:r>
          <a:endParaRPr lang="zh-CN" altLang="en-US" sz="2000" kern="1200" dirty="0"/>
        </a:p>
      </dsp:txBody>
      <dsp:txXfrm>
        <a:off x="2001057" y="633898"/>
        <a:ext cx="2032891" cy="985776"/>
      </dsp:txXfrm>
    </dsp:sp>
    <dsp:sp modelId="{4103B084-C212-4061-AA14-569B76874494}">
      <dsp:nvSpPr>
        <dsp:cNvPr id="0" name=""/>
        <dsp:cNvSpPr/>
      </dsp:nvSpPr>
      <dsp:spPr>
        <a:xfrm rot="19457599">
          <a:off x="3967653" y="805526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799950"/>
        <a:ext cx="51581" cy="51581"/>
      </dsp:txXfrm>
    </dsp:sp>
    <dsp:sp modelId="{24BF1A24-FC0C-40B8-BD37-6E9F6A2159D7}">
      <dsp:nvSpPr>
        <dsp:cNvPr id="0" name=""/>
        <dsp:cNvSpPr/>
      </dsp:nvSpPr>
      <dsp:spPr>
        <a:xfrm>
          <a:off x="4902309" y="1138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Comparison between different AI drawing model</a:t>
          </a:r>
          <a:endParaRPr lang="zh-CN" altLang="en-US" sz="2000" kern="1200" dirty="0"/>
        </a:p>
      </dsp:txBody>
      <dsp:txXfrm>
        <a:off x="4932978" y="31807"/>
        <a:ext cx="2032891" cy="985776"/>
      </dsp:txXfrm>
    </dsp:sp>
    <dsp:sp modelId="{CE2D3C6A-63A9-4BAF-BE10-A48D775216C5}">
      <dsp:nvSpPr>
        <dsp:cNvPr id="0" name=""/>
        <dsp:cNvSpPr/>
      </dsp:nvSpPr>
      <dsp:spPr>
        <a:xfrm rot="2142401">
          <a:off x="3967653" y="1407616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1402041"/>
        <a:ext cx="51581" cy="51581"/>
      </dsp:txXfrm>
    </dsp:sp>
    <dsp:sp modelId="{B3AAA682-BD09-40D5-865F-83ADAE5B0A1A}">
      <dsp:nvSpPr>
        <dsp:cNvPr id="0" name=""/>
        <dsp:cNvSpPr/>
      </dsp:nvSpPr>
      <dsp:spPr>
        <a:xfrm>
          <a:off x="4902309" y="1205319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SW research Paper</a:t>
          </a:r>
          <a:endParaRPr lang="zh-CN" altLang="en-US" sz="2000" kern="1200" dirty="0"/>
        </a:p>
      </dsp:txBody>
      <dsp:txXfrm>
        <a:off x="4932978" y="1235988"/>
        <a:ext cx="2032891" cy="985776"/>
      </dsp:txXfrm>
    </dsp:sp>
    <dsp:sp modelId="{EE235EB2-1B33-47AF-BE39-90958F46BF38}">
      <dsp:nvSpPr>
        <dsp:cNvPr id="0" name=""/>
        <dsp:cNvSpPr/>
      </dsp:nvSpPr>
      <dsp:spPr>
        <a:xfrm>
          <a:off x="1970388" y="3011592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Products</a:t>
          </a:r>
          <a:endParaRPr lang="zh-CN" altLang="en-US" sz="2000" kern="1200" dirty="0"/>
        </a:p>
      </dsp:txBody>
      <dsp:txXfrm>
        <a:off x="2001057" y="3042261"/>
        <a:ext cx="2032891" cy="985776"/>
      </dsp:txXfrm>
    </dsp:sp>
    <dsp:sp modelId="{C7430A23-82BF-48FC-9573-51BEE5EFB5FD}">
      <dsp:nvSpPr>
        <dsp:cNvPr id="0" name=""/>
        <dsp:cNvSpPr/>
      </dsp:nvSpPr>
      <dsp:spPr>
        <a:xfrm rot="19457599">
          <a:off x="3967653" y="3213889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3208313"/>
        <a:ext cx="51581" cy="51581"/>
      </dsp:txXfrm>
    </dsp:sp>
    <dsp:sp modelId="{12DBEDDD-42E6-4BF2-9D38-A295C11CA5DD}">
      <dsp:nvSpPr>
        <dsp:cNvPr id="0" name=""/>
        <dsp:cNvSpPr/>
      </dsp:nvSpPr>
      <dsp:spPr>
        <a:xfrm>
          <a:off x="4902309" y="2409501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Image Based Chinese Poetry Graphic Novel</a:t>
          </a:r>
          <a:endParaRPr lang="zh-CN" altLang="en-US" sz="2000" kern="1200" dirty="0"/>
        </a:p>
      </dsp:txBody>
      <dsp:txXfrm>
        <a:off x="4932978" y="2440170"/>
        <a:ext cx="2032891" cy="985776"/>
      </dsp:txXfrm>
    </dsp:sp>
    <dsp:sp modelId="{9F08E1C3-3BD7-49A2-ABF1-76889B33F7B2}">
      <dsp:nvSpPr>
        <dsp:cNvPr id="0" name=""/>
        <dsp:cNvSpPr/>
      </dsp:nvSpPr>
      <dsp:spPr>
        <a:xfrm rot="2142401">
          <a:off x="3967653" y="3815980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3810404"/>
        <a:ext cx="51581" cy="51581"/>
      </dsp:txXfrm>
    </dsp:sp>
    <dsp:sp modelId="{F29A9A5B-FD60-4807-90CE-D809856F6EE2}">
      <dsp:nvSpPr>
        <dsp:cNvPr id="0" name=""/>
        <dsp:cNvSpPr/>
      </dsp:nvSpPr>
      <dsp:spPr>
        <a:xfrm>
          <a:off x="4902309" y="3613683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Chinese Poetry Analyze model</a:t>
          </a:r>
          <a:endParaRPr lang="zh-CN" altLang="en-US" sz="2000" kern="1200" dirty="0"/>
        </a:p>
      </dsp:txBody>
      <dsp:txXfrm>
        <a:off x="4932978" y="3644352"/>
        <a:ext cx="2032891" cy="98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6A664-A9B9-4A29-8CC5-B6ED7532CFC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67251-98AE-451F-8C3C-F72E5B8A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6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3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4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3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4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6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247C5-BE39-81F8-FC68-85211354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031C9-D029-5E67-253A-B93DF4C9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7A078-754C-DE81-6F50-9848F4D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537BF-9F85-1554-E02C-6B521B34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EB4F0-A710-18DB-1909-ACE6A91A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1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0C2F-0668-37BF-CED5-C04E25D4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6D715-6196-0F77-4827-9A7F603B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4FB53-2760-1F22-22BC-A602FDB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1E24-8543-882A-02D2-549C77FF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DAD4B-CEA5-23A8-B022-4A0EF5C4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6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0C0B0-8712-700E-0FFA-1671EF4AF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14693-66D5-A821-5C52-591958BA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FB087-5E65-8221-F848-9770480A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4AEDA-7225-D401-3E13-CABAC041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9EDDF-BD61-E708-FC6B-37948591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8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B8A9-BD43-3E04-B65D-CF2F6BA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473F2-4002-D689-FE11-C4A55E43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9174C-49BA-EDD6-2B72-8041595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CD024-51E5-1A0C-70A9-1FB6F3AE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0510C-CEB6-F09D-BD0B-07F7EED4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1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93A4-C9B9-607F-E43E-14082E81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7235B-8A79-389F-D332-8DF32C69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B9A3B-1888-3874-1710-55924936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BEB21-BF0D-06C3-732D-BEB2CFD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1253F-107F-45AF-D7D6-3985318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9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70361-6DFA-965E-9854-173DA6C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92CAA-F67C-E6B3-0088-B40DBD497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25C5D-4953-CD77-BDA6-E9C263A96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AA032-C549-A88E-1303-E2F99244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04254-F144-55EB-065E-9C88AE81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8CD6C-EA4D-5C3B-A11A-FB322FA6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D1478-D39C-2D16-B3CF-4B9A9B5F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BD6B5-327A-2157-E3B6-9C8B594E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E04B0-576A-1B02-84CA-1D59E3F1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91049F-7F38-56D5-0077-A30CBAC5E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0C6518-6D3E-4D45-EA1D-33DF39DB4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21F289-E553-A102-BB86-0EC2DBA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7531BC-F901-ACDA-B28C-48620B7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E607-8EA6-44D9-913C-1A67B973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2B6C-405A-9388-C1EF-B9E625C1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BE605-DE38-9467-2D9A-459A1D6C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BCF3B-5361-FB1F-245C-922ECC4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EE14AF-05D4-12B6-A626-56EA33A3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817B84-18C7-2749-A96E-53480F4D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EC4838-873C-D63F-1B30-C93FD46E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A06B-28CF-9340-584F-89D2A168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97CE4-4AEA-3C43-BC82-D953A19C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72760-CBE3-FC96-0AD3-E850966E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A157-2C06-D93B-CB8A-4CDEFD02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05A78-0195-F159-5480-FC9C66DC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E5727-7C86-2B02-3D7F-B995B460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F816F-E5B8-89D8-421A-7BD5301D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AC1E-DED4-8BA1-95FC-C2B06E32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40C12F-4C17-C69E-E35C-1136C491C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D659F-1952-9D00-6A1E-EE74AD61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EE739-FBC9-6A69-9825-6BDC9EB1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5E5D4-B995-B690-CEFA-770895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89EB5-9086-7DA8-F0AC-51548B77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B527DE-BC75-7674-0F4F-7C71133E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139CE-3C5F-9FF7-D0DC-4E0FA98F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B698E-A556-2AA1-1031-3D7C169D1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3270-C2B4-49EF-999C-6AE0D2734B13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21F9B-BDA1-E76C-E2C0-EF16B234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DF63A-3977-8737-ADED-C0B1741E0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nextweb.com/news/microsofts-ai-can-convert-images-into-chinese-poet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D797F-AFF7-885D-9597-5DCFB1E6C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Signature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BE74E2-E1B4-D734-3911-AC91D1AA4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Yantao Mei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99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Microsoft’s AI can convert images into Chinese poetry</a:t>
            </a:r>
            <a:endParaRPr lang="zh-CN" altLang="en-US" sz="3200" dirty="0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22305A07-96DF-CC61-71F4-163AEDA4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2" y="2131016"/>
            <a:ext cx="11150675" cy="3029918"/>
          </a:xfrm>
          <a:prstGeom prst="rect">
            <a:avLst/>
          </a:prstGeom>
        </p:spPr>
      </p:pic>
      <p:sp>
        <p:nvSpPr>
          <p:cNvPr id="128" name="文本框 127">
            <a:extLst>
              <a:ext uri="{FF2B5EF4-FFF2-40B4-BE49-F238E27FC236}">
                <a16:creationId xmlns:a16="http://schemas.microsoft.com/office/drawing/2014/main" id="{C4BBC982-5BD8-65F6-3B2B-85EF7BD868D4}"/>
              </a:ext>
            </a:extLst>
          </p:cNvPr>
          <p:cNvSpPr txBox="1"/>
          <p:nvPr/>
        </p:nvSpPr>
        <p:spPr>
          <a:xfrm>
            <a:off x="466418" y="1512400"/>
            <a:ext cx="954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https://thenextweb.com/news/microsofts-ai-can-convert-images-into-chinese-poetry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74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E09ACC5-3779-E89A-261C-6A529EE20953}"/>
              </a:ext>
            </a:extLst>
          </p:cNvPr>
          <p:cNvGrpSpPr/>
          <p:nvPr/>
        </p:nvGrpSpPr>
        <p:grpSpPr>
          <a:xfrm>
            <a:off x="1454248" y="1398407"/>
            <a:ext cx="9283504" cy="4266224"/>
            <a:chOff x="1956408" y="1690688"/>
            <a:chExt cx="9283504" cy="450967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F3536D9-C46B-B80E-9D12-2AEEE03C81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6408" y="1690688"/>
              <a:ext cx="5249106" cy="4509672"/>
              <a:chOff x="1956408" y="1690688"/>
              <a:chExt cx="5249106" cy="4509672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2E2454C7-F0B6-FA7C-47A8-B058E633B7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56408" y="3618144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lnTo>
                      <a:pt x="1338726" y="602427"/>
                    </a:ln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Chinese Poetry Model</a:t>
                </a:r>
                <a:endParaRPr lang="zh-CN" altLang="en-US" sz="1700" kern="1200" dirty="0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4D8A0875-2CFF-3CD2-3802-069F29B4CA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95135" y="3939511"/>
                <a:ext cx="333048" cy="26630"/>
              </a:xfrm>
              <a:custGeom>
                <a:avLst/>
                <a:gdLst>
                  <a:gd name="connsiteX0" fmla="*/ 0 w 333048"/>
                  <a:gd name="connsiteY0" fmla="*/ 13315 h 26630"/>
                  <a:gd name="connsiteX1" fmla="*/ 333048 w 333048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048" h="26630">
                    <a:moveTo>
                      <a:pt x="0" y="13315"/>
                    </a:moveTo>
                    <a:lnTo>
                      <a:pt x="333048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898" tIns="4989" rIns="170898" bIns="4989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486EBE-DD96-035E-B6A9-A613774FA9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28183" y="3618144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lnTo>
                      <a:pt x="1338726" y="602427"/>
                    </a:ln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User interface</a:t>
                </a: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8B5E22FA-0C81-133D-4E49-69B71607705F}"/>
                  </a:ext>
                </a:extLst>
              </p:cNvPr>
              <p:cNvSpPr>
                <a:spLocks/>
              </p:cNvSpPr>
              <p:nvPr/>
            </p:nvSpPr>
            <p:spPr>
              <a:xfrm rot="17701597">
                <a:off x="4353262" y="2975782"/>
                <a:ext cx="2127174" cy="26630"/>
              </a:xfrm>
              <a:custGeom>
                <a:avLst/>
                <a:gdLst>
                  <a:gd name="connsiteX0" fmla="*/ 0 w 2127174"/>
                  <a:gd name="connsiteY0" fmla="*/ 13315 h 26630"/>
                  <a:gd name="connsiteX1" fmla="*/ 2127174 w 2127174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27174" h="26630">
                    <a:moveTo>
                      <a:pt x="0" y="13315"/>
                    </a:moveTo>
                    <a:lnTo>
                      <a:pt x="2127174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3108" tIns="-39864" rIns="1023108" bIns="-39864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600" kern="1200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00FB01C0-828C-A96A-F3D2-96C912B00F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1690688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6480 w 1338726"/>
                  <a:gd name="connsiteY4" fmla="*/ 325814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7977" y="153229"/>
                      <a:pt x="1337229" y="239521"/>
                      <a:pt x="1336480" y="325814"/>
                    </a:cubicBezTo>
                    <a:cubicBezTo>
                      <a:pt x="1337229" y="418018"/>
                      <a:pt x="1337977" y="510223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DAL-E</a:t>
                </a:r>
                <a:endParaRPr lang="zh-CN" altLang="en-US" sz="1700" kern="1200" dirty="0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CE64D5FF-7F6F-F51C-AEBB-5C8BD874B82E}"/>
                  </a:ext>
                </a:extLst>
              </p:cNvPr>
              <p:cNvSpPr>
                <a:spLocks/>
              </p:cNvSpPr>
              <p:nvPr/>
            </p:nvSpPr>
            <p:spPr>
              <a:xfrm rot="18459272">
                <a:off x="4680329" y="3356401"/>
                <a:ext cx="1473039" cy="26630"/>
              </a:xfrm>
              <a:custGeom>
                <a:avLst/>
                <a:gdLst>
                  <a:gd name="connsiteX0" fmla="*/ 0 w 1473039"/>
                  <a:gd name="connsiteY0" fmla="*/ 13315 h 26630"/>
                  <a:gd name="connsiteX1" fmla="*/ 1473039 w 1473039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3039" h="26630">
                    <a:moveTo>
                      <a:pt x="0" y="13315"/>
                    </a:moveTo>
                    <a:lnTo>
                      <a:pt x="1473039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2393" tIns="-23510" rIns="712394" bIns="-23512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4E2EB034-32CD-9C22-D21A-0D5C00AFA7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2451926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202 w 1338726"/>
                  <a:gd name="connsiteY4" fmla="*/ 329159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8551" y="154344"/>
                      <a:pt x="1338377" y="241751"/>
                      <a:pt x="1338202" y="329159"/>
                    </a:cubicBezTo>
                    <a:cubicBezTo>
                      <a:pt x="1338377" y="420248"/>
                      <a:pt x="1338551" y="511338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/>
                  <a:t>Stable Diffusion</a:t>
                </a:r>
                <a:endParaRPr lang="zh-CN" altLang="en-US" sz="1700" dirty="0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05A69F5-1542-49A4-72B2-C02AD0E55541}"/>
                  </a:ext>
                </a:extLst>
              </p:cNvPr>
              <p:cNvSpPr>
                <a:spLocks/>
              </p:cNvSpPr>
              <p:nvPr/>
            </p:nvSpPr>
            <p:spPr>
              <a:xfrm rot="20173418">
                <a:off x="4925180" y="3741285"/>
                <a:ext cx="983338" cy="26630"/>
              </a:xfrm>
              <a:custGeom>
                <a:avLst/>
                <a:gdLst>
                  <a:gd name="connsiteX0" fmla="*/ 0 w 983338"/>
                  <a:gd name="connsiteY0" fmla="*/ 13315 h 26630"/>
                  <a:gd name="connsiteX1" fmla="*/ 983338 w 983338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3338" h="26630">
                    <a:moveTo>
                      <a:pt x="0" y="13315"/>
                    </a:moveTo>
                    <a:lnTo>
                      <a:pt x="983338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79785" tIns="-11269" rIns="479786" bIns="-1126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4B5EF493-41E4-DAA9-D693-FD9EF6738D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3221694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6480 w 1338726"/>
                  <a:gd name="connsiteY4" fmla="*/ 327418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7977" y="153763"/>
                      <a:pt x="1337229" y="240591"/>
                      <a:pt x="1336480" y="327418"/>
                    </a:cubicBezTo>
                    <a:cubicBezTo>
                      <a:pt x="1337229" y="419088"/>
                      <a:pt x="1337977" y="510757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Novel AI</a:t>
                </a:r>
                <a:endParaRPr lang="zh-CN" altLang="en-US" sz="1700" kern="1200" dirty="0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26CE4A1E-B0EE-7734-A06A-586664526C22}"/>
                  </a:ext>
                </a:extLst>
              </p:cNvPr>
              <p:cNvSpPr>
                <a:spLocks/>
              </p:cNvSpPr>
              <p:nvPr/>
            </p:nvSpPr>
            <p:spPr>
              <a:xfrm rot="1351876">
                <a:off x="4929728" y="4126169"/>
                <a:ext cx="974241" cy="26630"/>
              </a:xfrm>
              <a:custGeom>
                <a:avLst/>
                <a:gdLst>
                  <a:gd name="connsiteX0" fmla="*/ 0 w 974241"/>
                  <a:gd name="connsiteY0" fmla="*/ 13315 h 26630"/>
                  <a:gd name="connsiteX1" fmla="*/ 974241 w 974241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74241" h="26630">
                    <a:moveTo>
                      <a:pt x="0" y="13315"/>
                    </a:moveTo>
                    <a:lnTo>
                      <a:pt x="974241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75465" tIns="-11041" rIns="475463" bIns="-11042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E2278190-936B-5D0D-94DC-A0E10106FC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3991462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202 w 1338726"/>
                  <a:gd name="connsiteY4" fmla="*/ 348063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8551" y="160645"/>
                      <a:pt x="1338377" y="254354"/>
                      <a:pt x="1338202" y="348063"/>
                    </a:cubicBezTo>
                    <a:cubicBezTo>
                      <a:pt x="1338377" y="432851"/>
                      <a:pt x="1338551" y="517639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Deep Dream Generator</a:t>
                </a:r>
                <a:endParaRPr lang="zh-CN" altLang="en-US" sz="1700" kern="1200" dirty="0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20C60437-DBB7-B4F2-F5B5-FA8C256E20E9}"/>
                  </a:ext>
                </a:extLst>
              </p:cNvPr>
              <p:cNvSpPr>
                <a:spLocks/>
              </p:cNvSpPr>
              <p:nvPr/>
            </p:nvSpPr>
            <p:spPr>
              <a:xfrm rot="3107333">
                <a:off x="4689452" y="4511053"/>
                <a:ext cx="1454793" cy="26630"/>
              </a:xfrm>
              <a:custGeom>
                <a:avLst/>
                <a:gdLst>
                  <a:gd name="connsiteX0" fmla="*/ 0 w 1454793"/>
                  <a:gd name="connsiteY0" fmla="*/ 13315 h 26630"/>
                  <a:gd name="connsiteX1" fmla="*/ 1454793 w 1454793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4793" h="26630">
                    <a:moveTo>
                      <a:pt x="0" y="13315"/>
                    </a:moveTo>
                    <a:lnTo>
                      <a:pt x="1454793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03727" tIns="-23055" rIns="703726" bIns="-23055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A510A58-5859-9C49-70ED-419FEC8B5A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4761229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202 w 1338726"/>
                  <a:gd name="connsiteY4" fmla="*/ 339435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8551" y="157769"/>
                      <a:pt x="1338377" y="248602"/>
                      <a:pt x="1338202" y="339435"/>
                    </a:cubicBezTo>
                    <a:cubicBezTo>
                      <a:pt x="1338377" y="427099"/>
                      <a:pt x="1338551" y="514763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Customized model</a:t>
                </a:r>
                <a:endParaRPr lang="zh-CN" altLang="en-US" sz="1700" kern="1200" dirty="0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FCDDC887-E5F8-E2D0-30BE-AEFBCD6F6547}"/>
                  </a:ext>
                </a:extLst>
              </p:cNvPr>
              <p:cNvSpPr>
                <a:spLocks/>
              </p:cNvSpPr>
              <p:nvPr/>
            </p:nvSpPr>
            <p:spPr>
              <a:xfrm rot="3888356">
                <a:off x="4359874" y="4895937"/>
                <a:ext cx="2113950" cy="26630"/>
              </a:xfrm>
              <a:custGeom>
                <a:avLst/>
                <a:gdLst>
                  <a:gd name="connsiteX0" fmla="*/ 0 w 2113950"/>
                  <a:gd name="connsiteY0" fmla="*/ 13315 h 26630"/>
                  <a:gd name="connsiteX1" fmla="*/ 2113950 w 2113950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13950" h="26630">
                    <a:moveTo>
                      <a:pt x="0" y="13315"/>
                    </a:moveTo>
                    <a:lnTo>
                      <a:pt x="2113950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6826" tIns="-39533" rIns="1016826" bIns="-39535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600" kern="1200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5B3560BF-CAC4-3598-3C53-1E0F910336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5530997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6480 w 1338726"/>
                  <a:gd name="connsiteY4" fmla="*/ 351471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7977" y="161781"/>
                      <a:pt x="1337229" y="256626"/>
                      <a:pt x="1336480" y="351471"/>
                    </a:cubicBezTo>
                    <a:cubicBezTo>
                      <a:pt x="1337229" y="435123"/>
                      <a:pt x="1337977" y="518775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Other models </a:t>
                </a:r>
                <a:endParaRPr lang="zh-CN" altLang="en-US" sz="1700" kern="1200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585A27C-8CDA-7144-DF5E-0D967B086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8105393" y="3633887"/>
              <a:ext cx="1338726" cy="669363"/>
              <a:chOff x="4688823" y="0"/>
              <a:chExt cx="1338726" cy="669363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93096AE8-F9B7-D120-9461-90E632165A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88823" y="0"/>
                <a:ext cx="1338726" cy="6693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矩形: 圆角 4">
                <a:extLst>
                  <a:ext uri="{FF2B5EF4-FFF2-40B4-BE49-F238E27FC236}">
                    <a16:creationId xmlns:a16="http://schemas.microsoft.com/office/drawing/2014/main" id="{516D460C-67BB-19D3-F906-98DCC52BB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8428" y="19605"/>
                <a:ext cx="1299516" cy="6301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Image Outputs</a:t>
                </a:r>
                <a:endParaRPr lang="zh-CN" altLang="en-US" sz="1700" kern="1200" dirty="0"/>
              </a:p>
            </p:txBody>
          </p: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049A46F-9DB8-748D-908D-45DEC212CD3C}"/>
                </a:ext>
              </a:extLst>
            </p:cNvPr>
            <p:cNvCxnSpPr>
              <a:cxnSpLocks/>
              <a:stCxn id="40" idx="4"/>
              <a:endCxn id="31" idx="1"/>
            </p:cNvCxnSpPr>
            <p:nvPr/>
          </p:nvCxnSpPr>
          <p:spPr>
            <a:xfrm>
              <a:off x="7203268" y="2016502"/>
              <a:ext cx="921730" cy="1952067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02EEFB4-CE9F-9BAE-AD73-B6510330C664}"/>
                </a:ext>
              </a:extLst>
            </p:cNvPr>
            <p:cNvCxnSpPr>
              <a:cxnSpLocks/>
              <a:stCxn id="42" idx="4"/>
              <a:endCxn id="30" idx="1"/>
            </p:cNvCxnSpPr>
            <p:nvPr/>
          </p:nvCxnSpPr>
          <p:spPr>
            <a:xfrm>
              <a:off x="7204990" y="2781085"/>
              <a:ext cx="900403" cy="1187484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B802443-4771-A4BD-5F3F-5C59302254F2}"/>
                </a:ext>
              </a:extLst>
            </p:cNvPr>
            <p:cNvCxnSpPr>
              <a:cxnSpLocks/>
              <a:stCxn id="44" idx="4"/>
              <a:endCxn id="31" idx="1"/>
            </p:cNvCxnSpPr>
            <p:nvPr/>
          </p:nvCxnSpPr>
          <p:spPr>
            <a:xfrm>
              <a:off x="7203268" y="3549112"/>
              <a:ext cx="921730" cy="419457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81A8A9E-9ED8-E3EC-B3C1-253A4E7A0867}"/>
                </a:ext>
              </a:extLst>
            </p:cNvPr>
            <p:cNvCxnSpPr>
              <a:cxnSpLocks/>
              <a:stCxn id="46" idx="4"/>
              <a:endCxn id="31" idx="1"/>
            </p:cNvCxnSpPr>
            <p:nvPr/>
          </p:nvCxnSpPr>
          <p:spPr>
            <a:xfrm flipV="1">
              <a:off x="7204990" y="3968569"/>
              <a:ext cx="920008" cy="370956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D2763C3-0CBC-E06D-ACFA-612C432ABA59}"/>
                </a:ext>
              </a:extLst>
            </p:cNvPr>
            <p:cNvCxnSpPr>
              <a:cxnSpLocks/>
              <a:stCxn id="48" idx="4"/>
              <a:endCxn id="30" idx="1"/>
            </p:cNvCxnSpPr>
            <p:nvPr/>
          </p:nvCxnSpPr>
          <p:spPr>
            <a:xfrm flipV="1">
              <a:off x="7204990" y="3968569"/>
              <a:ext cx="900403" cy="1132095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40ABEC2-B1ED-5910-296F-E4791366A3A8}"/>
                </a:ext>
              </a:extLst>
            </p:cNvPr>
            <p:cNvCxnSpPr>
              <a:cxnSpLocks/>
              <a:stCxn id="50" idx="4"/>
              <a:endCxn id="31" idx="1"/>
            </p:cNvCxnSpPr>
            <p:nvPr/>
          </p:nvCxnSpPr>
          <p:spPr>
            <a:xfrm flipV="1">
              <a:off x="7203268" y="3968569"/>
              <a:ext cx="921730" cy="1913899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F937172F-534E-6874-1BF8-55AF6AC82E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9901186" y="3634973"/>
              <a:ext cx="1338726" cy="669363"/>
              <a:chOff x="4688823" y="0"/>
              <a:chExt cx="1338726" cy="669363"/>
            </a:xfrm>
          </p:grpSpPr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408E89EC-6A8A-BA89-CEB7-8E0F00A2EF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88823" y="0"/>
                <a:ext cx="1338726" cy="6693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7" name="矩形: 圆角 4">
                <a:extLst>
                  <a:ext uri="{FF2B5EF4-FFF2-40B4-BE49-F238E27FC236}">
                    <a16:creationId xmlns:a16="http://schemas.microsoft.com/office/drawing/2014/main" id="{D484F67C-2E55-C9C3-3221-367129C3B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8428" y="19605"/>
                <a:ext cx="1299516" cy="6301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dirty="0"/>
                  <a:t>Analysis &amp; Products</a:t>
                </a:r>
                <a:endParaRPr lang="zh-CN" altLang="en-US" sz="1700" kern="1200" dirty="0"/>
              </a:p>
            </p:txBody>
          </p:sp>
        </p:grp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ACDC73A-4FB6-9A79-C72F-0255B3F1A2AC}"/>
                </a:ext>
              </a:extLst>
            </p:cNvPr>
            <p:cNvCxnSpPr>
              <a:cxnSpLocks/>
              <a:stCxn id="31" idx="3"/>
              <a:endCxn id="87" idx="1"/>
            </p:cNvCxnSpPr>
            <p:nvPr/>
          </p:nvCxnSpPr>
          <p:spPr>
            <a:xfrm>
              <a:off x="9424514" y="3968569"/>
              <a:ext cx="496277" cy="1086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2" name="图示 91">
            <a:extLst>
              <a:ext uri="{FF2B5EF4-FFF2-40B4-BE49-F238E27FC236}">
                <a16:creationId xmlns:a16="http://schemas.microsoft.com/office/drawing/2014/main" id="{7BE8BAF6-47E9-C3C9-C0FC-B795B6D30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575492"/>
              </p:ext>
            </p:extLst>
          </p:nvPr>
        </p:nvGraphicFramePr>
        <p:xfrm>
          <a:off x="1454248" y="5832676"/>
          <a:ext cx="7964383" cy="47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64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endParaRPr lang="zh-CN" altLang="en-US" dirty="0"/>
          </a:p>
        </p:txBody>
      </p:sp>
      <p:graphicFrame>
        <p:nvGraphicFramePr>
          <p:cNvPr id="124" name="图示 123">
            <a:extLst>
              <a:ext uri="{FF2B5EF4-FFF2-40B4-BE49-F238E27FC236}">
                <a16:creationId xmlns:a16="http://schemas.microsoft.com/office/drawing/2014/main" id="{F274444B-A10E-4654-1A8C-1218C695E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596474"/>
              </p:ext>
            </p:extLst>
          </p:nvPr>
        </p:nvGraphicFramePr>
        <p:xfrm>
          <a:off x="4859020" y="302749"/>
          <a:ext cx="6311900" cy="1450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C1CAFE0-1CEE-1DFA-DC67-526CA0215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575559"/>
              </p:ext>
            </p:extLst>
          </p:nvPr>
        </p:nvGraphicFramePr>
        <p:xfrm>
          <a:off x="412273" y="1690688"/>
          <a:ext cx="11367453" cy="3917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62D03EC-43EE-3B2E-6B05-8553A8418B18}"/>
              </a:ext>
            </a:extLst>
          </p:cNvPr>
          <p:cNvCxnSpPr>
            <a:cxnSpLocks/>
          </p:cNvCxnSpPr>
          <p:nvPr/>
        </p:nvCxnSpPr>
        <p:spPr>
          <a:xfrm>
            <a:off x="4859020" y="1371600"/>
            <a:ext cx="365252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Text-to-Image</a:t>
            </a:r>
            <a:endParaRPr lang="zh-CN" altLang="en-US" dirty="0"/>
          </a:p>
        </p:txBody>
      </p:sp>
      <p:graphicFrame>
        <p:nvGraphicFramePr>
          <p:cNvPr id="124" name="图示 123">
            <a:extLst>
              <a:ext uri="{FF2B5EF4-FFF2-40B4-BE49-F238E27FC236}">
                <a16:creationId xmlns:a16="http://schemas.microsoft.com/office/drawing/2014/main" id="{F274444B-A10E-4654-1A8C-1218C695E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26564"/>
              </p:ext>
            </p:extLst>
          </p:nvPr>
        </p:nvGraphicFramePr>
        <p:xfrm>
          <a:off x="4859020" y="302749"/>
          <a:ext cx="6311900" cy="1450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202463A-455C-EA2D-27B8-2D2B0D60C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748244"/>
              </p:ext>
            </p:extLst>
          </p:nvPr>
        </p:nvGraphicFramePr>
        <p:xfrm>
          <a:off x="413067" y="1690688"/>
          <a:ext cx="11365865" cy="3964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30D328C-E86F-670D-7B04-7913B115056B}"/>
              </a:ext>
            </a:extLst>
          </p:cNvPr>
          <p:cNvCxnSpPr>
            <a:cxnSpLocks/>
          </p:cNvCxnSpPr>
          <p:nvPr/>
        </p:nvCxnSpPr>
        <p:spPr>
          <a:xfrm>
            <a:off x="7559040" y="1371600"/>
            <a:ext cx="23545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5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and Products</a:t>
            </a:r>
            <a:endParaRPr lang="zh-CN" altLang="en-US" dirty="0"/>
          </a:p>
        </p:txBody>
      </p:sp>
      <p:graphicFrame>
        <p:nvGraphicFramePr>
          <p:cNvPr id="124" name="图示 123">
            <a:extLst>
              <a:ext uri="{FF2B5EF4-FFF2-40B4-BE49-F238E27FC236}">
                <a16:creationId xmlns:a16="http://schemas.microsoft.com/office/drawing/2014/main" id="{F274444B-A10E-4654-1A8C-1218C695E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630303"/>
              </p:ext>
            </p:extLst>
          </p:nvPr>
        </p:nvGraphicFramePr>
        <p:xfrm>
          <a:off x="7559041" y="579414"/>
          <a:ext cx="3611879" cy="89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EDE0101-8FAE-0ACB-125F-E0529C64D289}"/>
              </a:ext>
            </a:extLst>
          </p:cNvPr>
          <p:cNvCxnSpPr>
            <a:cxnSpLocks/>
          </p:cNvCxnSpPr>
          <p:nvPr/>
        </p:nvCxnSpPr>
        <p:spPr>
          <a:xfrm>
            <a:off x="10232571" y="1380308"/>
            <a:ext cx="93834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9FE76AD-7129-3253-96BE-AFFCCD945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32084"/>
              </p:ext>
            </p:extLst>
          </p:nvPr>
        </p:nvGraphicFramePr>
        <p:xfrm>
          <a:off x="1612536" y="1690686"/>
          <a:ext cx="8966927" cy="466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621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167</Words>
  <Application>Microsoft Office PowerPoint</Application>
  <PresentationFormat>宽屏</PresentationFormat>
  <Paragraphs>57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Signature Work</vt:lpstr>
      <vt:lpstr>Microsoft’s AI can convert images into Chinese poetry</vt:lpstr>
      <vt:lpstr>Overview</vt:lpstr>
      <vt:lpstr>NLP</vt:lpstr>
      <vt:lpstr>Text-to-Image</vt:lpstr>
      <vt:lpstr>Analysis and 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Work</dc:title>
  <dc:creator>Yantao Mei</dc:creator>
  <cp:lastModifiedBy>Yantao Mei</cp:lastModifiedBy>
  <cp:revision>3</cp:revision>
  <dcterms:created xsi:type="dcterms:W3CDTF">2022-11-15T18:50:57Z</dcterms:created>
  <dcterms:modified xsi:type="dcterms:W3CDTF">2022-11-17T23:28:19Z</dcterms:modified>
</cp:coreProperties>
</file>