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9"/>
    <p:restoredTop sz="94681"/>
  </p:normalViewPr>
  <p:slideViewPr>
    <p:cSldViewPr snapToGrid="0" snapToObjects="1">
      <p:cViewPr varScale="1">
        <p:scale>
          <a:sx n="75" d="100"/>
          <a:sy n="75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2DE06-8096-A34E-9E08-949701988E4B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C9A7E-18A4-694A-ACD3-9B58E21F83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699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D8635-35B0-DB4F-8100-0D73D33B4119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46A7-D8C1-DB4B-84DC-F43D40B1082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606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C46A7-D8C1-DB4B-84DC-F43D40B1082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951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929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88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181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43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70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979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21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785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825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84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247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6CCD-A129-094B-B557-859D35E0FA7F}" type="datetimeFigureOut">
              <a:rPr lang="es-ES_tradnl" smtClean="0"/>
              <a:t>21/8/17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69FD-F4C4-534F-9122-6A494679C82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78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t">
            <a:normAutofit/>
          </a:bodyPr>
          <a:lstStyle/>
          <a:p>
            <a:pPr algn="l"/>
            <a:r>
              <a:rPr lang="es-ES_tradnl" dirty="0" smtClean="0"/>
              <a:t>Analizador semántico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>
            <a:normAutofit/>
          </a:bodyPr>
          <a:lstStyle/>
          <a:p>
            <a:pPr algn="l"/>
            <a:r>
              <a:rPr lang="es-ES_tradnl" dirty="0" smtClean="0"/>
              <a:t>Un respetuoso y firme saludo a toda la banda que la sigue cotorreando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11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58374"/>
            <a:ext cx="7188199" cy="37378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Synthesized attribute</a:t>
            </a:r>
          </a:p>
        </p:txBody>
      </p:sp>
    </p:spTree>
    <p:extLst>
      <p:ext uri="{BB962C8B-B14F-4D97-AF65-F5344CB8AC3E}">
        <p14:creationId xmlns:p14="http://schemas.microsoft.com/office/powerpoint/2010/main" val="25057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32" y="1675227"/>
            <a:ext cx="6865935" cy="43941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5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9831"/>
            <a:ext cx="7188199" cy="42949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Inherited</a:t>
            </a:r>
            <a:b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dirty="0" smtClean="0">
                <a:solidFill>
                  <a:schemeClr val="bg1"/>
                </a:solidFill>
              </a:rPr>
              <a:t>attribute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822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58" y="1809772"/>
            <a:ext cx="7692683" cy="46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3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Bueno gracias</a:t>
            </a:r>
          </a:p>
        </p:txBody>
      </p:sp>
    </p:spTree>
    <p:extLst>
      <p:ext uri="{BB962C8B-B14F-4D97-AF65-F5344CB8AC3E}">
        <p14:creationId xmlns:p14="http://schemas.microsoft.com/office/powerpoint/2010/main" val="349771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</Words>
  <Application>Microsoft Macintosh PowerPoint</Application>
  <PresentationFormat>Panorámica</PresentationFormat>
  <Paragraphs>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Tema de Office</vt:lpstr>
      <vt:lpstr>Analizador semántico</vt:lpstr>
      <vt:lpstr>Synthesized attribute</vt:lpstr>
      <vt:lpstr>Ejemplo</vt:lpstr>
      <vt:lpstr>Inherited attribute</vt:lpstr>
      <vt:lpstr>Ejemplo</vt:lpstr>
      <vt:lpstr>Bueno gracias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semántico</dc:title>
  <dc:creator>Ian Mendoza Jaimes</dc:creator>
  <cp:lastModifiedBy>Ian Mendoza Jaimes</cp:lastModifiedBy>
  <cp:revision>4</cp:revision>
  <dcterms:created xsi:type="dcterms:W3CDTF">2017-08-21T12:55:52Z</dcterms:created>
  <dcterms:modified xsi:type="dcterms:W3CDTF">2017-08-21T14:01:09Z</dcterms:modified>
</cp:coreProperties>
</file>