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68" r:id="rId4"/>
    <p:sldId id="270" r:id="rId5"/>
    <p:sldId id="260" r:id="rId6"/>
    <p:sldId id="261" r:id="rId7"/>
    <p:sldId id="262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7E8EEA-A467-420E-B903-E765EC0CA434}">
          <p14:sldIdLst>
            <p14:sldId id="256"/>
            <p14:sldId id="269"/>
            <p14:sldId id="268"/>
            <p14:sldId id="270"/>
            <p14:sldId id="260"/>
            <p14:sldId id="261"/>
            <p14:sldId id="262"/>
            <p14:sldId id="271"/>
          </p14:sldIdLst>
        </p14:section>
        <p14:section name="Untitled Section" id="{2A8E5EDF-3D24-4A00-B5AD-3ECA185778D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 of Weight by Sex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8426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39634"/>
            <a:ext cx="8596668" cy="914399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54033"/>
            <a:ext cx="8596668" cy="4787329"/>
          </a:xfrm>
        </p:spPr>
        <p:txBody>
          <a:bodyPr/>
          <a:lstStyle/>
          <a:p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measures the strength and direction of the relationship between two variables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this analysis is to investigate whether there is a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weight between males and females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null hypothesis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H0):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significant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weight between males and females. </a:t>
            </a:r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alternative hypothesis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(H1): There is a significant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in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between males and females.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5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7383"/>
            <a:ext cx="8596668" cy="120178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240971"/>
            <a:ext cx="9002243" cy="4728755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was from a national survey monitoring health </a:t>
            </a:r>
            <a:r>
              <a:rPr lang="en-GB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among youth and young adults that is the Youth Risk </a:t>
            </a:r>
            <a:r>
              <a:rPr lang="en-GB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Survey (YRBSS).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observations in the dataset is 21,755, that is 10970 females and 10694 males. This includes 21,664 valid observations and 91 missing observations. </a:t>
            </a:r>
          </a:p>
          <a:p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weights range from approximately 0 to 200 kilograms.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Mean (Average) Weight was 67.63 kilograms with a Standard Deviation of 16.691 kilograms and the median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63.50 kilograms.</a:t>
            </a:r>
          </a:p>
          <a:p>
            <a:endParaRPr lang="en-GB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702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7200"/>
            <a:ext cx="8596668" cy="73152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weight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8720"/>
            <a:ext cx="8596668" cy="888274"/>
          </a:xfrm>
        </p:spPr>
        <p:txBody>
          <a:bodyPr>
            <a:no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figure below shows the histogram distribution of weight in kilograms.</a:t>
            </a:r>
          </a:p>
          <a:p>
            <a:endParaRPr lang="en-US" sz="2400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63" y="2286000"/>
            <a:ext cx="834716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4138" y="1127319"/>
            <a:ext cx="9117874" cy="367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 range from around 0 to 200 kilograms,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most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 falls within the range of around 50 to 60 Kilograms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appears to be slightly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right-skewed, indicating weight is </a:t>
            </a:r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non-normally distributed.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there is a longer tail on the right side, indicating that there are more observations with weights greater than the mode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Kurtosis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seems to be leptokurtic. This is indicated by the sharp peak compared to a normal distribution curve, suggesting that more of the variance is due </a:t>
            </a:r>
            <a:r>
              <a:rPr lang="en-GB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 in the data.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41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Spearman's rank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338" y="1572760"/>
            <a:ext cx="8871615" cy="660989"/>
          </a:xfrm>
        </p:spPr>
        <p:txBody>
          <a:bodyPr>
            <a:normAutofit fontScale="85000" lnSpcReduction="20000"/>
          </a:bodyPr>
          <a:lstStyle/>
          <a:p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table 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 shows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Spearman’s 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coefficients between weight in kilograms and </a:t>
            </a:r>
            <a:r>
              <a:rPr lang="en-GB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  <a:endParaRPr lang="en-GB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60" y="2390502"/>
            <a:ext cx="8871615" cy="35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22070"/>
            <a:ext cx="8596668" cy="86214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88720"/>
            <a:ext cx="8596668" cy="4852642"/>
          </a:xfrm>
        </p:spPr>
        <p:txBody>
          <a:bodyPr/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between weight and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sex is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0.403, indicating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moderate positive correlation. This means that as the value for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sex changes from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to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male,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 tends to increase as well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level (Sig. 2-tailed) for this correlation is 0.000, which is highly significant at the 0.01 level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the observed correlation is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 significant.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7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9818"/>
            <a:ext cx="8596668" cy="914399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84217"/>
            <a:ext cx="8596668" cy="4957145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aimed to investigate whether there is a significant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weight between males and females.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sex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weight, we found a moderate positive correlation coefficient of 0.403. This indicates that males tend to weigh more than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females.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was statistically significant at the 0.01 level, with a significance value of 0.000,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we reject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null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and conclude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there is a significant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weight between males and females.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29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274</TotalTime>
  <Words>219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Correlation Analysis of Weight by Sex</vt:lpstr>
      <vt:lpstr>Introduction</vt:lpstr>
      <vt:lpstr>Data Description</vt:lpstr>
      <vt:lpstr>Distribution of weight</vt:lpstr>
      <vt:lpstr>PowerPoint Presentation</vt:lpstr>
      <vt:lpstr>Spearman's rank correlation</vt:lpstr>
      <vt:lpstr>Findings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Analysis of Weight by Sex</dc:title>
  <dc:creator>IAN</dc:creator>
  <cp:lastModifiedBy>IAN</cp:lastModifiedBy>
  <cp:revision>21</cp:revision>
  <dcterms:created xsi:type="dcterms:W3CDTF">2024-08-02T20:43:03Z</dcterms:created>
  <dcterms:modified xsi:type="dcterms:W3CDTF">2024-08-03T12:32:46Z</dcterms:modified>
</cp:coreProperties>
</file>