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MWENDA" userId="1a244cab442f7b39" providerId="LiveId" clId="{CEB5BDE7-9EF0-424A-8C72-6FC8CA1A2603}"/>
    <pc:docChg chg="undo custSel modSld">
      <pc:chgData name="IAN MWENDA" userId="1a244cab442f7b39" providerId="LiveId" clId="{CEB5BDE7-9EF0-424A-8C72-6FC8CA1A2603}" dt="2024-10-08T13:19:22.446" v="53" actId="403"/>
      <pc:docMkLst>
        <pc:docMk/>
      </pc:docMkLst>
      <pc:sldChg chg="addSp delSp modSp mod">
        <pc:chgData name="IAN MWENDA" userId="1a244cab442f7b39" providerId="LiveId" clId="{CEB5BDE7-9EF0-424A-8C72-6FC8CA1A2603}" dt="2024-10-08T13:18:47.239" v="42" actId="207"/>
        <pc:sldMkLst>
          <pc:docMk/>
          <pc:sldMk cId="2814172576" sldId="256"/>
        </pc:sldMkLst>
        <pc:spChg chg="mod">
          <ac:chgData name="IAN MWENDA" userId="1a244cab442f7b39" providerId="LiveId" clId="{CEB5BDE7-9EF0-424A-8C72-6FC8CA1A2603}" dt="2024-10-08T13:18:31.235" v="39" actId="122"/>
          <ac:spMkLst>
            <pc:docMk/>
            <pc:sldMk cId="2814172576" sldId="256"/>
            <ac:spMk id="2" creationId="{D1B88B51-7E69-4909-8E57-EB0AC7DCF828}"/>
          </ac:spMkLst>
        </pc:spChg>
        <pc:spChg chg="mod">
          <ac:chgData name="IAN MWENDA" userId="1a244cab442f7b39" providerId="LiveId" clId="{CEB5BDE7-9EF0-424A-8C72-6FC8CA1A2603}" dt="2024-10-08T13:18:47.239" v="42" actId="207"/>
          <ac:spMkLst>
            <pc:docMk/>
            <pc:sldMk cId="2814172576" sldId="256"/>
            <ac:spMk id="3" creationId="{7B8BC0D3-FB7B-441E-9B34-FD79C25777B7}"/>
          </ac:spMkLst>
        </pc:spChg>
        <pc:picChg chg="add del mod ord">
          <ac:chgData name="IAN MWENDA" userId="1a244cab442f7b39" providerId="LiveId" clId="{CEB5BDE7-9EF0-424A-8C72-6FC8CA1A2603}" dt="2024-10-08T13:10:03.577" v="3" actId="931"/>
          <ac:picMkLst>
            <pc:docMk/>
            <pc:sldMk cId="2814172576" sldId="256"/>
            <ac:picMk id="7" creationId="{311AA301-31F6-40F3-8AA0-A4065CEB9884}"/>
          </ac:picMkLst>
        </pc:picChg>
        <pc:picChg chg="add del mod ord">
          <ac:chgData name="IAN MWENDA" userId="1a244cab442f7b39" providerId="LiveId" clId="{CEB5BDE7-9EF0-424A-8C72-6FC8CA1A2603}" dt="2024-10-08T13:11:25.779" v="7" actId="931"/>
          <ac:picMkLst>
            <pc:docMk/>
            <pc:sldMk cId="2814172576" sldId="256"/>
            <ac:picMk id="9" creationId="{DC27FC23-89CA-494E-8B05-7A570793DC18}"/>
          </ac:picMkLst>
        </pc:picChg>
        <pc:picChg chg="add del mod ord">
          <ac:chgData name="IAN MWENDA" userId="1a244cab442f7b39" providerId="LiveId" clId="{CEB5BDE7-9EF0-424A-8C72-6FC8CA1A2603}" dt="2024-10-08T13:14:45.595" v="18" actId="478"/>
          <ac:picMkLst>
            <pc:docMk/>
            <pc:sldMk cId="2814172576" sldId="256"/>
            <ac:picMk id="11" creationId="{2D458E1F-41AD-4FBB-945A-2A8CF5DE9A76}"/>
          </ac:picMkLst>
        </pc:picChg>
      </pc:sldChg>
      <pc:sldChg chg="modSp mod">
        <pc:chgData name="IAN MWENDA" userId="1a244cab442f7b39" providerId="LiveId" clId="{CEB5BDE7-9EF0-424A-8C72-6FC8CA1A2603}" dt="2024-10-08T13:19:09.111" v="48" actId="14100"/>
        <pc:sldMkLst>
          <pc:docMk/>
          <pc:sldMk cId="2817000396" sldId="257"/>
        </pc:sldMkLst>
        <pc:spChg chg="mod">
          <ac:chgData name="IAN MWENDA" userId="1a244cab442f7b39" providerId="LiveId" clId="{CEB5BDE7-9EF0-424A-8C72-6FC8CA1A2603}" dt="2024-10-08T13:17:09.541" v="34"/>
          <ac:spMkLst>
            <pc:docMk/>
            <pc:sldMk cId="2817000396" sldId="257"/>
            <ac:spMk id="2" creationId="{2E502439-B5EF-456E-B7EB-A9FE007E596D}"/>
          </ac:spMkLst>
        </pc:spChg>
        <pc:spChg chg="mod">
          <ac:chgData name="IAN MWENDA" userId="1a244cab442f7b39" providerId="LiveId" clId="{CEB5BDE7-9EF0-424A-8C72-6FC8CA1A2603}" dt="2024-10-08T13:19:09.111" v="48" actId="14100"/>
          <ac:spMkLst>
            <pc:docMk/>
            <pc:sldMk cId="2817000396" sldId="257"/>
            <ac:spMk id="3" creationId="{067A1F75-CA24-4632-8EC6-010665DA6A2D}"/>
          </ac:spMkLst>
        </pc:spChg>
      </pc:sldChg>
      <pc:sldChg chg="modSp mod">
        <pc:chgData name="IAN MWENDA" userId="1a244cab442f7b39" providerId="LiveId" clId="{CEB5BDE7-9EF0-424A-8C72-6FC8CA1A2603}" dt="2024-10-08T13:19:22.446" v="53" actId="403"/>
        <pc:sldMkLst>
          <pc:docMk/>
          <pc:sldMk cId="3558486508" sldId="258"/>
        </pc:sldMkLst>
        <pc:spChg chg="mod">
          <ac:chgData name="IAN MWENDA" userId="1a244cab442f7b39" providerId="LiveId" clId="{CEB5BDE7-9EF0-424A-8C72-6FC8CA1A2603}" dt="2024-10-08T13:17:09.541" v="34"/>
          <ac:spMkLst>
            <pc:docMk/>
            <pc:sldMk cId="3558486508" sldId="258"/>
            <ac:spMk id="2" creationId="{E9356B23-6300-4EC1-9368-5EB209076C07}"/>
          </ac:spMkLst>
        </pc:spChg>
        <pc:spChg chg="mod">
          <ac:chgData name="IAN MWENDA" userId="1a244cab442f7b39" providerId="LiveId" clId="{CEB5BDE7-9EF0-424A-8C72-6FC8CA1A2603}" dt="2024-10-08T13:19:22.446" v="53" actId="403"/>
          <ac:spMkLst>
            <pc:docMk/>
            <pc:sldMk cId="3558486508" sldId="258"/>
            <ac:spMk id="3" creationId="{2C283782-1FB9-4791-8027-FAF7A3AFD351}"/>
          </ac:spMkLst>
        </pc:spChg>
      </pc:sldChg>
      <pc:sldChg chg="modSp mod">
        <pc:chgData name="IAN MWENDA" userId="1a244cab442f7b39" providerId="LiveId" clId="{CEB5BDE7-9EF0-424A-8C72-6FC8CA1A2603}" dt="2024-10-08T13:17:09.541" v="34"/>
        <pc:sldMkLst>
          <pc:docMk/>
          <pc:sldMk cId="1284442211" sldId="259"/>
        </pc:sldMkLst>
        <pc:spChg chg="mod">
          <ac:chgData name="IAN MWENDA" userId="1a244cab442f7b39" providerId="LiveId" clId="{CEB5BDE7-9EF0-424A-8C72-6FC8CA1A2603}" dt="2024-10-08T13:17:09.541" v="34"/>
          <ac:spMkLst>
            <pc:docMk/>
            <pc:sldMk cId="1284442211" sldId="259"/>
            <ac:spMk id="2" creationId="{C8226A8A-809A-41E3-854B-658EBB91F529}"/>
          </ac:spMkLst>
        </pc:spChg>
        <pc:spChg chg="mod">
          <ac:chgData name="IAN MWENDA" userId="1a244cab442f7b39" providerId="LiveId" clId="{CEB5BDE7-9EF0-424A-8C72-6FC8CA1A2603}" dt="2024-10-08T13:17:00.792" v="32" actId="27636"/>
          <ac:spMkLst>
            <pc:docMk/>
            <pc:sldMk cId="1284442211" sldId="259"/>
            <ac:spMk id="3" creationId="{DB8C1B15-4B1F-4348-850D-748853C50D7E}"/>
          </ac:spMkLst>
        </pc:spChg>
      </pc:sldChg>
      <pc:sldChg chg="modSp mod">
        <pc:chgData name="IAN MWENDA" userId="1a244cab442f7b39" providerId="LiveId" clId="{CEB5BDE7-9EF0-424A-8C72-6FC8CA1A2603}" dt="2024-10-08T13:17:00.808" v="33" actId="27636"/>
        <pc:sldMkLst>
          <pc:docMk/>
          <pc:sldMk cId="1499763129" sldId="260"/>
        </pc:sldMkLst>
        <pc:spChg chg="mod">
          <ac:chgData name="IAN MWENDA" userId="1a244cab442f7b39" providerId="LiveId" clId="{CEB5BDE7-9EF0-424A-8C72-6FC8CA1A2603}" dt="2024-10-08T13:17:00.808" v="33" actId="27636"/>
          <ac:spMkLst>
            <pc:docMk/>
            <pc:sldMk cId="1499763129" sldId="260"/>
            <ac:spMk id="3" creationId="{F8912081-A106-42B4-9897-66B02109DAD6}"/>
          </ac:spMkLst>
        </pc:spChg>
      </pc:sldChg>
      <pc:sldChg chg="modSp mod">
        <pc:chgData name="IAN MWENDA" userId="1a244cab442f7b39" providerId="LiveId" clId="{CEB5BDE7-9EF0-424A-8C72-6FC8CA1A2603}" dt="2024-10-08T13:18:04.128" v="38" actId="14100"/>
        <pc:sldMkLst>
          <pc:docMk/>
          <pc:sldMk cId="2536150523" sldId="261"/>
        </pc:sldMkLst>
        <pc:spChg chg="mod">
          <ac:chgData name="IAN MWENDA" userId="1a244cab442f7b39" providerId="LiveId" clId="{CEB5BDE7-9EF0-424A-8C72-6FC8CA1A2603}" dt="2024-10-08T13:17:09.541" v="34"/>
          <ac:spMkLst>
            <pc:docMk/>
            <pc:sldMk cId="2536150523" sldId="261"/>
            <ac:spMk id="2" creationId="{8865E3A1-CA1A-450A-BF2C-8D1B4DDC43EE}"/>
          </ac:spMkLst>
        </pc:spChg>
        <pc:spChg chg="mod">
          <ac:chgData name="IAN MWENDA" userId="1a244cab442f7b39" providerId="LiveId" clId="{CEB5BDE7-9EF0-424A-8C72-6FC8CA1A2603}" dt="2024-10-08T13:17:55.654" v="36" actId="14100"/>
          <ac:spMkLst>
            <pc:docMk/>
            <pc:sldMk cId="2536150523" sldId="261"/>
            <ac:spMk id="3" creationId="{F36757E0-5E04-45C0-8768-1B67540786F1}"/>
          </ac:spMkLst>
        </pc:spChg>
        <pc:spChg chg="mod">
          <ac:chgData name="IAN MWENDA" userId="1a244cab442f7b39" providerId="LiveId" clId="{CEB5BDE7-9EF0-424A-8C72-6FC8CA1A2603}" dt="2024-10-08T13:18:04.128" v="38" actId="14100"/>
          <ac:spMkLst>
            <pc:docMk/>
            <pc:sldMk cId="2536150523" sldId="261"/>
            <ac:spMk id="4" creationId="{6E6AF91F-243D-40F1-859C-4576B74721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1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980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9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27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45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76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2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8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4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5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8365-1D95-4286-B581-274D49D0EE9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20537F-31F5-4069-BD37-F39D23E12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8B51-7E69-4909-8E57-EB0AC7DCF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268" y="1058780"/>
            <a:ext cx="10789920" cy="16557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System Requirements Specification for Auto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BC0D3-FB7B-441E-9B34-FD79C2577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268" y="3099333"/>
            <a:ext cx="10693666" cy="205018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 Price Comparison &amp; Vehicle History Check Platform</a:t>
            </a:r>
          </a:p>
          <a:p>
            <a:pPr algn="ctr"/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Light Condensed" panose="020B0502040204020203" pitchFamily="34" charset="0"/>
              </a:rPr>
              <a:t>IAN MWENDA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1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2439-B5EF-456E-B7EB-A9FE007E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accent5">
                    <a:lumMod val="75000"/>
                  </a:schemeClr>
                </a:solidFill>
                <a:latin typeface="Bahnschrift SemiLight Condensed" panose="020B0502040204020203" pitchFamily="34" charset="0"/>
              </a:rPr>
              <a:t>AUTO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1F75-CA24-4632-8EC6-010665DA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563946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 platform designed to provide a solution for car buyers and dealers to access transparent pricing and reliable vehicle history reports, ensuring informed decisions in the automotive market.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accent1"/>
                </a:solidFill>
              </a:rPr>
              <a:t>VEHICLE HISTORY REPORTS INCLUDE: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Accident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Ownership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Maintenance Records.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Theft Reports.</a:t>
            </a:r>
          </a:p>
        </p:txBody>
      </p:sp>
    </p:spTree>
    <p:extLst>
      <p:ext uri="{BB962C8B-B14F-4D97-AF65-F5344CB8AC3E}">
        <p14:creationId xmlns:p14="http://schemas.microsoft.com/office/powerpoint/2010/main" val="281700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6B23-6300-4EC1-9368-5EB20907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chemeClr val="accent1"/>
                </a:solidFill>
                <a:latin typeface="Bahnschrift SemiLight Condensed" panose="020B0502040204020203" pitchFamily="34" charset="0"/>
              </a:rPr>
              <a:t>StakeHolders</a:t>
            </a:r>
            <a:endParaRPr lang="en-US" sz="6000" dirty="0">
              <a:solidFill>
                <a:schemeClr val="accent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83782-1FB9-4791-8027-FAF7A3AF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64" y="1809549"/>
            <a:ext cx="11309684" cy="43698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Users</a:t>
            </a:r>
            <a:r>
              <a:rPr lang="en-US" sz="3200" dirty="0"/>
              <a:t>: Individuals purchasing cars who verify price and vehicle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Dealers</a:t>
            </a:r>
            <a:r>
              <a:rPr lang="en-US" sz="3200" dirty="0"/>
              <a:t>: Individuals Providing vehicle data ,offers and manage their listings.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Administrators</a:t>
            </a:r>
            <a:r>
              <a:rPr lang="en-US" sz="3200" dirty="0"/>
              <a:t> : Individuals Managing system configurations ,user accounts and dealership listings.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Developers</a:t>
            </a:r>
            <a:r>
              <a:rPr lang="en-US" sz="3200" dirty="0"/>
              <a:t> : Individuals Responsible for building and maintaining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Data Provides </a:t>
            </a:r>
            <a:r>
              <a:rPr lang="en-US" sz="3200" dirty="0"/>
              <a:t>: Individuals who Supply vehicle history information and pricing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48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6A8A-809A-41E3-854B-658EBB91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Bahnschrift SemiLight Condensed" panose="020B0502040204020203" pitchFamily="34" charset="0"/>
              </a:rPr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1B15-4B1F-4348-850D-748853C5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9" y="1825624"/>
            <a:ext cx="11518230" cy="481580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1"/>
                </a:solidFill>
              </a:rPr>
              <a:t>User Management </a:t>
            </a:r>
            <a:r>
              <a:rPr lang="en-US" sz="3600" dirty="0"/>
              <a:t>&gt;</a:t>
            </a:r>
            <a:r>
              <a:rPr lang="en-US" sz="3200" dirty="0"/>
              <a:t> User registration ,login , logout ,profile updates.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1"/>
                </a:solidFill>
              </a:rPr>
              <a:t>Vehicle Search &amp; Comparison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/>
              <a:t>&gt; </a:t>
            </a:r>
            <a:r>
              <a:rPr lang="en-US" sz="3200" dirty="0"/>
              <a:t>Search for car models, compare prices, and filter by location or history.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1"/>
                </a:solidFill>
              </a:rPr>
              <a:t>Vehicle History Reports </a:t>
            </a:r>
            <a:r>
              <a:rPr lang="en-US" sz="3600" dirty="0"/>
              <a:t>&gt;</a:t>
            </a:r>
            <a:r>
              <a:rPr lang="en-US" sz="3200" dirty="0"/>
              <a:t> Access past accidents, ownership changes, maintenance, and theft history.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1"/>
                </a:solidFill>
              </a:rPr>
              <a:t>Payment Processing </a:t>
            </a:r>
            <a:r>
              <a:rPr lang="en-US" sz="3600" dirty="0"/>
              <a:t>&gt;</a:t>
            </a:r>
            <a:r>
              <a:rPr lang="en-US" sz="3200" dirty="0"/>
              <a:t> Secure payments for reports and dealership premium listings.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1"/>
                </a:solidFill>
              </a:rPr>
              <a:t>Dealership Management </a:t>
            </a:r>
            <a:r>
              <a:rPr lang="en-US" sz="3600" dirty="0"/>
              <a:t>&gt;</a:t>
            </a:r>
            <a:r>
              <a:rPr lang="en-US" sz="3200" dirty="0"/>
              <a:t> Manage car listings ,update details and pricing in real time</a:t>
            </a:r>
          </a:p>
        </p:txBody>
      </p:sp>
    </p:spTree>
    <p:extLst>
      <p:ext uri="{BB962C8B-B14F-4D97-AF65-F5344CB8AC3E}">
        <p14:creationId xmlns:p14="http://schemas.microsoft.com/office/powerpoint/2010/main" val="128444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64A2-DD53-441F-A6D2-AFA4B635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6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ahnschrift SemiLight Condensed" panose="020B0502040204020203" pitchFamily="34" charset="0"/>
              </a:rPr>
              <a:t>NON 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2081-A106-42B4-9897-66B02109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9293"/>
            <a:ext cx="10920663" cy="46176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1"/>
                </a:solidFill>
              </a:rPr>
              <a:t>Performance</a:t>
            </a:r>
            <a:r>
              <a:rPr lang="en-US" sz="3200" dirty="0"/>
              <a:t> :System supports 1000 active users with &lt; 3 seconds page load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1"/>
                </a:solidFill>
              </a:rPr>
              <a:t>Security </a:t>
            </a:r>
            <a:r>
              <a:rPr lang="en-US" sz="3200" dirty="0"/>
              <a:t>:Data encryption for user details, payments, and vehicle histories.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1"/>
                </a:solidFill>
              </a:rPr>
              <a:t>Usability</a:t>
            </a:r>
            <a:r>
              <a:rPr lang="en-US" sz="3200" dirty="0"/>
              <a:t> : easy-to-use interfaces for both users and dealerships.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accent1"/>
                </a:solidFill>
              </a:rPr>
              <a:t>Scalability</a:t>
            </a:r>
            <a:r>
              <a:rPr lang="en-US" sz="3200" dirty="0"/>
              <a:t>: Supports growth in users and dealerships without performance degradation.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E3A1-CA1A-450A-BF2C-8D1B4DDC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Bahnschrift SemiLight Condensed" panose="020B0502040204020203" pitchFamily="34" charset="0"/>
              </a:rPr>
              <a:t>ASSUMPTIONS &amp; CONSTRAINTS…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57E0-5E04-45C0-8768-1B6754078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20792"/>
            <a:ext cx="4789815" cy="497208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ASSUMPTIONS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Users Have internet Access.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Dealerships will share data without hesitation.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Users prioritize saving money and verifying car history.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AF91F-243D-40F1-859C-4576B7472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4152" y="1520792"/>
            <a:ext cx="4716379" cy="497208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CONSTRAINTS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Six months project completion timeline.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Adherence to data privacy </a:t>
            </a:r>
            <a:r>
              <a:rPr lang="en-US" sz="2400" dirty="0" err="1"/>
              <a:t>requlations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Competition from other car platforms may affect adoption</a:t>
            </a:r>
            <a:endParaRPr lang="en-US" sz="36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150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311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SemiLight Condensed</vt:lpstr>
      <vt:lpstr>Trebuchet MS</vt:lpstr>
      <vt:lpstr>Wingdings</vt:lpstr>
      <vt:lpstr>Wingdings 3</vt:lpstr>
      <vt:lpstr>Facet</vt:lpstr>
      <vt:lpstr>System Requirements Specification for Auto Insights</vt:lpstr>
      <vt:lpstr>AUTO INSIGHTS</vt:lpstr>
      <vt:lpstr>StakeHolders</vt:lpstr>
      <vt:lpstr>FUNCTIONAL REQUIREMENT</vt:lpstr>
      <vt:lpstr>NON FUNCTIONAL REQUIREMENTS</vt:lpstr>
      <vt:lpstr>ASSUMPTIONS &amp; CONSTRAINTS…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Requirements Specification for Auto Insights</dc:title>
  <dc:creator>IAN MWENDA</dc:creator>
  <cp:lastModifiedBy>IAN MWENDA</cp:lastModifiedBy>
  <cp:revision>7</cp:revision>
  <dcterms:created xsi:type="dcterms:W3CDTF">2024-10-08T12:31:05Z</dcterms:created>
  <dcterms:modified xsi:type="dcterms:W3CDTF">2024-10-08T13:19:59Z</dcterms:modified>
</cp:coreProperties>
</file>