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Source Code Pro"/>
      <p:regular r:id="rId24"/>
      <p:bold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SourceCodePr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swald-regular.fntdata"/><Relationship Id="rId25" Type="http://schemas.openxmlformats.org/officeDocument/2006/relationships/font" Target="fonts/SourceCodePro-bold.fntdata"/><Relationship Id="rId27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e7fb2f6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7e7fb2f6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7e7fb2f6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7e7fb2f6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7e7fb2f6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7e7fb2f6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7e7fb2f6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7e7fb2f6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7e7fb2f6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7e7fb2f6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7e7fb2f6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7e7fb2f6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e7fb2f6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e7fb2f6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7e7fb2f6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7e7fb2f6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7e7fb2f6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7e7fb2f6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7ed693c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7ed693c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7e7fb2f6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7e7fb2f6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aa7a2c3f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aa7a2c3f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7e7fb2f6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7e7fb2f6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7e7fb2f6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7e7fb2f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e7fb2f6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e7fb2f6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7e7fb2f6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7e7fb2f6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e7fb2f6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e7fb2f6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e7fb2f6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e7fb2f6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swald"/>
              <a:buNone/>
              <a:defRPr b="0" i="0" sz="60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Oswald"/>
              <a:buNone/>
              <a:defRPr b="0" i="0" sz="12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swald"/>
              <a:buNone/>
              <a:defRPr b="0" i="0" sz="3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swald"/>
              <a:buNone/>
              <a:defRPr b="0" i="0" sz="24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●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urce Code Pro"/>
              <a:buChar char="○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Source Code Pro"/>
              <a:buChar char="■"/>
              <a:defRPr b="0" i="0" sz="12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swald"/>
              <a:buNone/>
              <a:defRPr b="0" i="0" sz="5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Oswald"/>
              <a:buNone/>
              <a:defRPr b="0" i="0" sz="46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ource Code Pro"/>
              <a:buNone/>
              <a:defRPr b="0" i="0" sz="19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Oswald"/>
              <a:buNone/>
              <a:defRPr b="0" i="0" sz="21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5.jpg"/><Relationship Id="rId5" Type="http://schemas.openxmlformats.org/officeDocument/2006/relationships/image" Target="../media/image3.jpg"/><Relationship Id="rId6" Type="http://schemas.openxmlformats.org/officeDocument/2006/relationships/image" Target="../media/image2.jpg"/><Relationship Id="rId7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4.jpg"/><Relationship Id="rId5" Type="http://schemas.openxmlformats.org/officeDocument/2006/relationships/image" Target="../media/image6.jpg"/><Relationship Id="rId6" Type="http://schemas.openxmlformats.org/officeDocument/2006/relationships/image" Target="../media/image8.jpg"/><Relationship Id="rId7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Applying software metrics for the mining of design pattern</a:t>
            </a:r>
            <a:endParaRPr sz="40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b="0" i="0" lang="pt-BR" sz="36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Augusto Dias, Gabriel Campos, </a:t>
            </a:r>
            <a:r>
              <a:rPr lang="pt-BR"/>
              <a:t>Luigi Soares</a:t>
            </a:r>
            <a:endParaRPr b="0" i="0" sz="3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swald"/>
              <a:buNone/>
            </a:pPr>
            <a:r>
              <a:rPr lang="pt-BR"/>
              <a:t>Luiz Gustavo Bragança, Matheus Pôssas</a:t>
            </a:r>
            <a:endParaRPr b="0" i="0" sz="36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075" y="1449450"/>
            <a:ext cx="54768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300" y="647700"/>
            <a:ext cx="35814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Entrada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Padrões de projeto extraídos por diversas ferramentas.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Métricas de software extraídas pela ferramenta JBuilder.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Padrões e métricas foram extraídos do projeto JUnit.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Participantes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Criação: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Abstract Factory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Singleton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Estruturais: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Adapter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Bridge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Comportamentais: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Template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Métricas de software utilizadas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468825"/>
            <a:ext cx="5084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Utilizadas 67 métricas de software diferentes.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050" y="1382338"/>
            <a:ext cx="358140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Classificação Utilizados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Layer Recurrent Neural Network (LRNN)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LRNN</a:t>
            </a:r>
            <a:endParaRPr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225" y="1106000"/>
            <a:ext cx="3473998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- Random Forest</a:t>
            </a:r>
            <a:endParaRPr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700" y="1106000"/>
            <a:ext cx="3473998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Extração de padrões de projetos é uma técnica de engenharia reversa útil.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Font typeface="Arial"/>
              <a:buChar char="●"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Pode ser útil para a documentação e manutenção de software.</a:t>
            </a:r>
            <a:endParaRPr sz="2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Dwivedi, Ashish Kumar, Anand Tirkey, e Santanu Kumar Rath. "Applying software metrics for the mining of design pattern."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Extrair padrões de projeto a partir de técnicas de aprendizado de máquina supervisionadas utilizando métricas de software.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Padrões de Projeto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Arial"/>
              <a:buChar char="●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Solução geral para um problema que ocorre com frequência.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É descrito através de um modelo de como resolver o problema.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Pode ser usado em muitas situações diferentes.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Métricas de software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Uma forma de medir a qualidade do software.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Geralmente medem a complexidade, design e robustez do software em questão.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●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Exemplos: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○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Coesão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○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Acoplamento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○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Profundidade de herança.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Aprendizado supervisionado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Char char="●"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Método de aprendizado de máquina onde são apresentadas ao computador exemplos de entradas e saídas desejadas. O computador aprende uma regra geral que mapeia as entradas para as saídas.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Aprendizado supervisionado - Exemplo</a:t>
            </a:r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75" y="1764138"/>
            <a:ext cx="1209850" cy="16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7950" y="2070425"/>
            <a:ext cx="2422846" cy="16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0798" y="1371800"/>
            <a:ext cx="2066549" cy="11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0324" y="3301050"/>
            <a:ext cx="2422850" cy="136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6175" y="3610325"/>
            <a:ext cx="2042624" cy="13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Aprendizado supervisionado - Exemplo</a:t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450" y="1497450"/>
            <a:ext cx="1941275" cy="12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675" y="1794200"/>
            <a:ext cx="2180300" cy="14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2175" y="3676375"/>
            <a:ext cx="2015449" cy="11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2211" y="1233894"/>
            <a:ext cx="2083426" cy="138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0726" y="3632850"/>
            <a:ext cx="1522175" cy="106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Aprendizado supervisionado - Exemplo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201" y="2111650"/>
            <a:ext cx="3572683" cy="255157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468825"/>
            <a:ext cx="7626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Arial"/>
                <a:ea typeface="Arial"/>
                <a:cs typeface="Arial"/>
                <a:sym typeface="Arial"/>
              </a:rPr>
              <a:t>Cachorro ou gato?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Arial"/>
                <a:ea typeface="Arial"/>
                <a:cs typeface="Arial"/>
                <a:sym typeface="Arial"/>
              </a:rPr>
              <a:t>Extrair padrões de projeto a partir de técnicas de aprendizado de máquina supervisionadas utilizando métricas de software.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