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E38C"/>
    <a:srgbClr val="4ED264"/>
    <a:srgbClr val="2AA83F"/>
    <a:srgbClr val="4291C6"/>
    <a:srgbClr val="C3F3CC"/>
    <a:srgbClr val="26E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10B7-4EB6-4485-BB2C-307256E83471}" v="11" dt="2021-08-05T16:05:30.481"/>
    <p1510:client id="{7817B5E9-9DE8-49C5-BF18-780FBBC4D994}" v="5" dt="2021-08-05T13:58:56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olonuer@gmail.com" userId="ceeeebc56b7b1135" providerId="LiveId" clId="{847A1A27-615F-4037-BEA7-E95DD700FB53}"/>
    <pc:docChg chg="undo custSel modSld">
      <pc:chgData name="ipolonuer@gmail.com" userId="ceeeebc56b7b1135" providerId="LiveId" clId="{847A1A27-615F-4037-BEA7-E95DD700FB53}" dt="2021-07-14T19:16:06.799" v="10" actId="1076"/>
      <pc:docMkLst>
        <pc:docMk/>
      </pc:docMkLst>
      <pc:sldChg chg="modSp mod">
        <pc:chgData name="ipolonuer@gmail.com" userId="ceeeebc56b7b1135" providerId="LiveId" clId="{847A1A27-615F-4037-BEA7-E95DD700FB53}" dt="2021-07-14T18:55:26.799" v="3" actId="20577"/>
        <pc:sldMkLst>
          <pc:docMk/>
          <pc:sldMk cId="1128329802" sldId="257"/>
        </pc:sldMkLst>
        <pc:spChg chg="mod">
          <ac:chgData name="ipolonuer@gmail.com" userId="ceeeebc56b7b1135" providerId="LiveId" clId="{847A1A27-615F-4037-BEA7-E95DD700FB53}" dt="2021-07-14T18:55:26.799" v="3" actId="20577"/>
          <ac:spMkLst>
            <pc:docMk/>
            <pc:sldMk cId="1128329802" sldId="257"/>
            <ac:spMk id="22" creationId="{7022A585-A3AE-4D1B-83BC-A948F7D37BC3}"/>
          </ac:spMkLst>
        </pc:spChg>
      </pc:sldChg>
      <pc:sldChg chg="modSp mod">
        <pc:chgData name="ipolonuer@gmail.com" userId="ceeeebc56b7b1135" providerId="LiveId" clId="{847A1A27-615F-4037-BEA7-E95DD700FB53}" dt="2021-07-14T19:16:06.799" v="10" actId="1076"/>
        <pc:sldMkLst>
          <pc:docMk/>
          <pc:sldMk cId="4201388873" sldId="258"/>
        </pc:sldMkLst>
        <pc:spChg chg="mod">
          <ac:chgData name="ipolonuer@gmail.com" userId="ceeeebc56b7b1135" providerId="LiveId" clId="{847A1A27-615F-4037-BEA7-E95DD700FB53}" dt="2021-07-14T19:15:45.582" v="8" actId="1076"/>
          <ac:spMkLst>
            <pc:docMk/>
            <pc:sldMk cId="4201388873" sldId="258"/>
            <ac:spMk id="21" creationId="{3DC82AF3-A439-45CE-A025-DE3A8C116063}"/>
          </ac:spMkLst>
        </pc:spChg>
        <pc:spChg chg="mod">
          <ac:chgData name="ipolonuer@gmail.com" userId="ceeeebc56b7b1135" providerId="LiveId" clId="{847A1A27-615F-4037-BEA7-E95DD700FB53}" dt="2021-07-14T19:15:54.179" v="9" actId="1076"/>
          <ac:spMkLst>
            <pc:docMk/>
            <pc:sldMk cId="4201388873" sldId="258"/>
            <ac:spMk id="25" creationId="{C212892B-1EFD-4901-84E7-0BC1327EEE94}"/>
          </ac:spMkLst>
        </pc:spChg>
        <pc:spChg chg="mod">
          <ac:chgData name="ipolonuer@gmail.com" userId="ceeeebc56b7b1135" providerId="LiveId" clId="{847A1A27-615F-4037-BEA7-E95DD700FB53}" dt="2021-07-14T19:16:06.799" v="10" actId="1076"/>
          <ac:spMkLst>
            <pc:docMk/>
            <pc:sldMk cId="4201388873" sldId="258"/>
            <ac:spMk id="30" creationId="{50821984-EA76-4497-B070-480C67A7D7FA}"/>
          </ac:spMkLst>
        </pc:spChg>
        <pc:spChg chg="mod">
          <ac:chgData name="ipolonuer@gmail.com" userId="ceeeebc56b7b1135" providerId="LiveId" clId="{847A1A27-615F-4037-BEA7-E95DD700FB53}" dt="2021-07-14T19:15:54.179" v="9" actId="1076"/>
          <ac:spMkLst>
            <pc:docMk/>
            <pc:sldMk cId="4201388873" sldId="258"/>
            <ac:spMk id="34" creationId="{0B6D8DF3-B9D1-4F4A-AA3E-40ACD5EC5B83}"/>
          </ac:spMkLst>
        </pc:spChg>
        <pc:spChg chg="mod">
          <ac:chgData name="ipolonuer@gmail.com" userId="ceeeebc56b7b1135" providerId="LiveId" clId="{847A1A27-615F-4037-BEA7-E95DD700FB53}" dt="2021-07-14T19:16:06.799" v="10" actId="1076"/>
          <ac:spMkLst>
            <pc:docMk/>
            <pc:sldMk cId="4201388873" sldId="258"/>
            <ac:spMk id="35" creationId="{136604CF-D88E-4A35-AFEE-DBFC93C4C8B1}"/>
          </ac:spMkLst>
        </pc:spChg>
      </pc:sldChg>
      <pc:sldChg chg="modSp mod">
        <pc:chgData name="ipolonuer@gmail.com" userId="ceeeebc56b7b1135" providerId="LiveId" clId="{847A1A27-615F-4037-BEA7-E95DD700FB53}" dt="2021-07-14T19:07:49.555" v="5" actId="255"/>
        <pc:sldMkLst>
          <pc:docMk/>
          <pc:sldMk cId="94615891" sldId="259"/>
        </pc:sldMkLst>
        <pc:spChg chg="mod">
          <ac:chgData name="ipolonuer@gmail.com" userId="ceeeebc56b7b1135" providerId="LiveId" clId="{847A1A27-615F-4037-BEA7-E95DD700FB53}" dt="2021-07-14T19:07:49.555" v="5" actId="255"/>
          <ac:spMkLst>
            <pc:docMk/>
            <pc:sldMk cId="94615891" sldId="259"/>
            <ac:spMk id="49" creationId="{F6F4A18E-ACA5-437A-8489-E1890DE2FB76}"/>
          </ac:spMkLst>
        </pc:spChg>
      </pc:sldChg>
    </pc:docChg>
  </pc:docChgLst>
  <pc:docChgLst>
    <pc:chgData name="ipolonuer@gmail.com" userId="ceeeebc56b7b1135" providerId="LiveId" clId="{03E610B7-4EB6-4485-BB2C-307256E83471}"/>
    <pc:docChg chg="undo custSel modSld">
      <pc:chgData name="ipolonuer@gmail.com" userId="ceeeebc56b7b1135" providerId="LiveId" clId="{03E610B7-4EB6-4485-BB2C-307256E83471}" dt="2021-08-05T16:05:49.932" v="151" actId="2711"/>
      <pc:docMkLst>
        <pc:docMk/>
      </pc:docMkLst>
      <pc:sldChg chg="addSp delSp modSp mod">
        <pc:chgData name="ipolonuer@gmail.com" userId="ceeeebc56b7b1135" providerId="LiveId" clId="{03E610B7-4EB6-4485-BB2C-307256E83471}" dt="2021-08-05T14:53:03.451" v="148" actId="207"/>
        <pc:sldMkLst>
          <pc:docMk/>
          <pc:sldMk cId="713934579" sldId="256"/>
        </pc:sldMkLst>
        <pc:spChg chg="add del mod">
          <ac:chgData name="ipolonuer@gmail.com" userId="ceeeebc56b7b1135" providerId="LiveId" clId="{03E610B7-4EB6-4485-BB2C-307256E83471}" dt="2021-08-05T13:30:14.754" v="104" actId="478"/>
          <ac:spMkLst>
            <pc:docMk/>
            <pc:sldMk cId="713934579" sldId="256"/>
            <ac:spMk id="3" creationId="{53238473-9B9F-4BE9-9D66-25014EE812A0}"/>
          </ac:spMkLst>
        </pc:spChg>
        <pc:spChg chg="mod">
          <ac:chgData name="ipolonuer@gmail.com" userId="ceeeebc56b7b1135" providerId="LiveId" clId="{03E610B7-4EB6-4485-BB2C-307256E83471}" dt="2021-08-02T11:43:11.035" v="0" actId="1076"/>
          <ac:spMkLst>
            <pc:docMk/>
            <pc:sldMk cId="713934579" sldId="256"/>
            <ac:spMk id="5" creationId="{DBDEAF42-34FB-404A-B2D4-8052A6D21E7B}"/>
          </ac:spMkLst>
        </pc:spChg>
        <pc:spChg chg="add del mod">
          <ac:chgData name="ipolonuer@gmail.com" userId="ceeeebc56b7b1135" providerId="LiveId" clId="{03E610B7-4EB6-4485-BB2C-307256E83471}" dt="2021-08-05T13:37:18.134" v="143" actId="478"/>
          <ac:spMkLst>
            <pc:docMk/>
            <pc:sldMk cId="713934579" sldId="256"/>
            <ac:spMk id="6" creationId="{EAA77C8C-4DC8-4E21-A07C-A0F94183F7EC}"/>
          </ac:spMkLst>
        </pc:spChg>
        <pc:spChg chg="mod">
          <ac:chgData name="ipolonuer@gmail.com" userId="ceeeebc56b7b1135" providerId="LiveId" clId="{03E610B7-4EB6-4485-BB2C-307256E83471}" dt="2021-08-05T14:53:03.451" v="148" actId="207"/>
          <ac:spMkLst>
            <pc:docMk/>
            <pc:sldMk cId="713934579" sldId="256"/>
            <ac:spMk id="7" creationId="{C41909C9-A8F5-4A4F-8F30-772D58EC4DD1}"/>
          </ac:spMkLst>
        </pc:spChg>
        <pc:spChg chg="mod">
          <ac:chgData name="ipolonuer@gmail.com" userId="ceeeebc56b7b1135" providerId="LiveId" clId="{03E610B7-4EB6-4485-BB2C-307256E83471}" dt="2021-08-04T12:47:00.526" v="18" actId="20577"/>
          <ac:spMkLst>
            <pc:docMk/>
            <pc:sldMk cId="713934579" sldId="256"/>
            <ac:spMk id="8" creationId="{AC572741-5FFF-475C-A8C2-45F0FDF48AA9}"/>
          </ac:spMkLst>
        </pc:spChg>
        <pc:spChg chg="add del mod">
          <ac:chgData name="ipolonuer@gmail.com" userId="ceeeebc56b7b1135" providerId="LiveId" clId="{03E610B7-4EB6-4485-BB2C-307256E83471}" dt="2021-08-02T11:44:35.957" v="4"/>
          <ac:spMkLst>
            <pc:docMk/>
            <pc:sldMk cId="713934579" sldId="256"/>
            <ac:spMk id="16" creationId="{956B7E46-CE6E-4086-9FB8-19BC5C3E3132}"/>
          </ac:spMkLst>
        </pc:spChg>
        <pc:spChg chg="add del mod">
          <ac:chgData name="ipolonuer@gmail.com" userId="ceeeebc56b7b1135" providerId="LiveId" clId="{03E610B7-4EB6-4485-BB2C-307256E83471}" dt="2021-08-02T11:44:35.957" v="4"/>
          <ac:spMkLst>
            <pc:docMk/>
            <pc:sldMk cId="713934579" sldId="256"/>
            <ac:spMk id="17" creationId="{C606079F-6E1D-41BF-8DEB-25618A4CE959}"/>
          </ac:spMkLst>
        </pc:spChg>
        <pc:spChg chg="add del mod">
          <ac:chgData name="ipolonuer@gmail.com" userId="ceeeebc56b7b1135" providerId="LiveId" clId="{03E610B7-4EB6-4485-BB2C-307256E83471}" dt="2021-08-05T13:31:31.967" v="119" actId="478"/>
          <ac:spMkLst>
            <pc:docMk/>
            <pc:sldMk cId="713934579" sldId="256"/>
            <ac:spMk id="19" creationId="{93E111D9-4911-4D31-9DDE-C0CA546C22E2}"/>
          </ac:spMkLst>
        </pc:spChg>
        <pc:picChg chg="add del mod">
          <ac:chgData name="ipolonuer@gmail.com" userId="ceeeebc56b7b1135" providerId="LiveId" clId="{03E610B7-4EB6-4485-BB2C-307256E83471}" dt="2021-08-02T11:45:28.568" v="7" actId="478"/>
          <ac:picMkLst>
            <pc:docMk/>
            <pc:sldMk cId="713934579" sldId="256"/>
            <ac:picMk id="2" creationId="{2E0E8EB8-D88F-4AE9-AAAD-E843661BAB26}"/>
          </ac:picMkLst>
        </pc:picChg>
        <pc:picChg chg="add del mod">
          <ac:chgData name="ipolonuer@gmail.com" userId="ceeeebc56b7b1135" providerId="LiveId" clId="{03E610B7-4EB6-4485-BB2C-307256E83471}" dt="2021-08-05T13:35:38.179" v="139" actId="478"/>
          <ac:picMkLst>
            <pc:docMk/>
            <pc:sldMk cId="713934579" sldId="256"/>
            <ac:picMk id="2" creationId="{579E0F29-AEEC-458E-8D29-B8D59D5329A1}"/>
          </ac:picMkLst>
        </pc:picChg>
        <pc:picChg chg="add del">
          <ac:chgData name="ipolonuer@gmail.com" userId="ceeeebc56b7b1135" providerId="LiveId" clId="{03E610B7-4EB6-4485-BB2C-307256E83471}" dt="2021-08-05T13:31:37.590" v="121" actId="478"/>
          <ac:picMkLst>
            <pc:docMk/>
            <pc:sldMk cId="713934579" sldId="256"/>
            <ac:picMk id="13" creationId="{F4E4663C-B364-491D-A10A-92101C433357}"/>
          </ac:picMkLst>
        </pc:picChg>
        <pc:picChg chg="add del mod">
          <ac:chgData name="ipolonuer@gmail.com" userId="ceeeebc56b7b1135" providerId="LiveId" clId="{03E610B7-4EB6-4485-BB2C-307256E83471}" dt="2021-08-05T13:31:45.153" v="124" actId="478"/>
          <ac:picMkLst>
            <pc:docMk/>
            <pc:sldMk cId="713934579" sldId="256"/>
            <ac:picMk id="14" creationId="{1EA2D8A6-F1EC-4C86-92EF-C941D7664870}"/>
          </ac:picMkLst>
        </pc:picChg>
        <pc:picChg chg="add del mod">
          <ac:chgData name="ipolonuer@gmail.com" userId="ceeeebc56b7b1135" providerId="LiveId" clId="{03E610B7-4EB6-4485-BB2C-307256E83471}" dt="2021-08-05T13:35:25.442" v="137" actId="478"/>
          <ac:picMkLst>
            <pc:docMk/>
            <pc:sldMk cId="713934579" sldId="256"/>
            <ac:picMk id="16" creationId="{174E6F1F-9DB5-4410-B95F-4A0A90FA4971}"/>
          </ac:picMkLst>
        </pc:picChg>
        <pc:picChg chg="add del">
          <ac:chgData name="ipolonuer@gmail.com" userId="ceeeebc56b7b1135" providerId="LiveId" clId="{03E610B7-4EB6-4485-BB2C-307256E83471}" dt="2021-08-05T13:36:01.707" v="142" actId="478"/>
          <ac:picMkLst>
            <pc:docMk/>
            <pc:sldMk cId="713934579" sldId="256"/>
            <ac:picMk id="17" creationId="{BBF6E71C-E958-4296-B083-2CD3B44ACC6A}"/>
          </ac:picMkLst>
        </pc:picChg>
      </pc:sldChg>
      <pc:sldChg chg="addSp delSp modSp mod">
        <pc:chgData name="ipolonuer@gmail.com" userId="ceeeebc56b7b1135" providerId="LiveId" clId="{03E610B7-4EB6-4485-BB2C-307256E83471}" dt="2021-08-05T16:05:28.046" v="150" actId="14100"/>
        <pc:sldMkLst>
          <pc:docMk/>
          <pc:sldMk cId="1128329802" sldId="257"/>
        </pc:sldMkLst>
        <pc:spChg chg="mod">
          <ac:chgData name="ipolonuer@gmail.com" userId="ceeeebc56b7b1135" providerId="LiveId" clId="{03E610B7-4EB6-4485-BB2C-307256E83471}" dt="2021-08-05T16:05:28.046" v="150" actId="14100"/>
          <ac:spMkLst>
            <pc:docMk/>
            <pc:sldMk cId="1128329802" sldId="257"/>
            <ac:spMk id="26" creationId="{8C499F68-E0EE-4FC4-BA05-EEAE7BFC08EC}"/>
          </ac:spMkLst>
        </pc:spChg>
        <pc:spChg chg="del">
          <ac:chgData name="ipolonuer@gmail.com" userId="ceeeebc56b7b1135" providerId="LiveId" clId="{03E610B7-4EB6-4485-BB2C-307256E83471}" dt="2021-08-02T11:46:05.388" v="8" actId="478"/>
          <ac:spMkLst>
            <pc:docMk/>
            <pc:sldMk cId="1128329802" sldId="257"/>
            <ac:spMk id="27" creationId="{D19D06CB-A7DA-4CE8-89A6-3E389DE1FBA6}"/>
          </ac:spMkLst>
        </pc:spChg>
        <pc:spChg chg="del">
          <ac:chgData name="ipolonuer@gmail.com" userId="ceeeebc56b7b1135" providerId="LiveId" clId="{03E610B7-4EB6-4485-BB2C-307256E83471}" dt="2021-08-02T11:46:32.880" v="11" actId="478"/>
          <ac:spMkLst>
            <pc:docMk/>
            <pc:sldMk cId="1128329802" sldId="257"/>
            <ac:spMk id="28" creationId="{4CFE503F-8523-436B-B0D8-E334BE8DD60C}"/>
          </ac:spMkLst>
        </pc:spChg>
        <pc:spChg chg="del">
          <ac:chgData name="ipolonuer@gmail.com" userId="ceeeebc56b7b1135" providerId="LiveId" clId="{03E610B7-4EB6-4485-BB2C-307256E83471}" dt="2021-08-02T11:47:12.256" v="14" actId="478"/>
          <ac:spMkLst>
            <pc:docMk/>
            <pc:sldMk cId="1128329802" sldId="257"/>
            <ac:spMk id="29" creationId="{08DC2B93-2D8F-45BF-8213-95B39791E1E8}"/>
          </ac:spMkLst>
        </pc:spChg>
        <pc:picChg chg="add mod">
          <ac:chgData name="ipolonuer@gmail.com" userId="ceeeebc56b7b1135" providerId="LiveId" clId="{03E610B7-4EB6-4485-BB2C-307256E83471}" dt="2021-08-02T11:46:12.493" v="10" actId="1076"/>
          <ac:picMkLst>
            <pc:docMk/>
            <pc:sldMk cId="1128329802" sldId="257"/>
            <ac:picMk id="2" creationId="{0E16AD06-7893-4C51-836D-6F7D3197BB93}"/>
          </ac:picMkLst>
        </pc:picChg>
        <pc:picChg chg="add mod">
          <ac:chgData name="ipolonuer@gmail.com" userId="ceeeebc56b7b1135" providerId="LiveId" clId="{03E610B7-4EB6-4485-BB2C-307256E83471}" dt="2021-08-02T11:46:39.535" v="13" actId="1076"/>
          <ac:picMkLst>
            <pc:docMk/>
            <pc:sldMk cId="1128329802" sldId="257"/>
            <ac:picMk id="3" creationId="{6C123421-E355-48C2-86FB-2AC2A53CAB44}"/>
          </ac:picMkLst>
        </pc:picChg>
        <pc:picChg chg="add mod">
          <ac:chgData name="ipolonuer@gmail.com" userId="ceeeebc56b7b1135" providerId="LiveId" clId="{03E610B7-4EB6-4485-BB2C-307256E83471}" dt="2021-08-02T11:47:20.703" v="16" actId="1076"/>
          <ac:picMkLst>
            <pc:docMk/>
            <pc:sldMk cId="1128329802" sldId="257"/>
            <ac:picMk id="4" creationId="{B5627133-2662-458B-B879-A6941B82C163}"/>
          </ac:picMkLst>
        </pc:picChg>
        <pc:picChg chg="del">
          <ac:chgData name="ipolonuer@gmail.com" userId="ceeeebc56b7b1135" providerId="LiveId" clId="{03E610B7-4EB6-4485-BB2C-307256E83471}" dt="2021-08-02T11:46:05.388" v="8" actId="478"/>
          <ac:picMkLst>
            <pc:docMk/>
            <pc:sldMk cId="1128329802" sldId="257"/>
            <ac:picMk id="2050" creationId="{2D01335B-157D-45E5-9A9B-D4D7541CAA8E}"/>
          </ac:picMkLst>
        </pc:picChg>
        <pc:picChg chg="del">
          <ac:chgData name="ipolonuer@gmail.com" userId="ceeeebc56b7b1135" providerId="LiveId" clId="{03E610B7-4EB6-4485-BB2C-307256E83471}" dt="2021-08-02T11:46:32.880" v="11" actId="478"/>
          <ac:picMkLst>
            <pc:docMk/>
            <pc:sldMk cId="1128329802" sldId="257"/>
            <ac:picMk id="2052" creationId="{988BF5FB-190B-4B5D-8CA1-2D35503CB8B8}"/>
          </ac:picMkLst>
        </pc:picChg>
        <pc:picChg chg="del">
          <ac:chgData name="ipolonuer@gmail.com" userId="ceeeebc56b7b1135" providerId="LiveId" clId="{03E610B7-4EB6-4485-BB2C-307256E83471}" dt="2021-08-02T11:47:12.256" v="14" actId="478"/>
          <ac:picMkLst>
            <pc:docMk/>
            <pc:sldMk cId="1128329802" sldId="257"/>
            <ac:picMk id="2054" creationId="{BA500583-6EBA-42A9-B589-159AF2D7CFA0}"/>
          </ac:picMkLst>
        </pc:picChg>
      </pc:sldChg>
      <pc:sldChg chg="addSp delSp modSp mod">
        <pc:chgData name="ipolonuer@gmail.com" userId="ceeeebc56b7b1135" providerId="LiveId" clId="{03E610B7-4EB6-4485-BB2C-307256E83471}" dt="2021-08-05T16:05:49.932" v="151" actId="2711"/>
        <pc:sldMkLst>
          <pc:docMk/>
          <pc:sldMk cId="1306290384" sldId="260"/>
        </pc:sldMkLst>
        <pc:spChg chg="mod">
          <ac:chgData name="ipolonuer@gmail.com" userId="ceeeebc56b7b1135" providerId="LiveId" clId="{03E610B7-4EB6-4485-BB2C-307256E83471}" dt="2021-08-05T16:05:49.932" v="151" actId="2711"/>
          <ac:spMkLst>
            <pc:docMk/>
            <pc:sldMk cId="1306290384" sldId="260"/>
            <ac:spMk id="7" creationId="{C41909C9-A8F5-4A4F-8F30-772D58EC4DD1}"/>
          </ac:spMkLst>
        </pc:spChg>
        <pc:spChg chg="mod">
          <ac:chgData name="ipolonuer@gmail.com" userId="ceeeebc56b7b1135" providerId="LiveId" clId="{03E610B7-4EB6-4485-BB2C-307256E83471}" dt="2021-08-05T13:37:49.744" v="145" actId="164"/>
          <ac:spMkLst>
            <pc:docMk/>
            <pc:sldMk cId="1306290384" sldId="260"/>
            <ac:spMk id="10" creationId="{6C0FEFB7-D98D-404D-867C-2492F32D6269}"/>
          </ac:spMkLst>
        </pc:spChg>
        <pc:grpChg chg="add mod">
          <ac:chgData name="ipolonuer@gmail.com" userId="ceeeebc56b7b1135" providerId="LiveId" clId="{03E610B7-4EB6-4485-BB2C-307256E83471}" dt="2021-08-05T13:37:49.744" v="145" actId="164"/>
          <ac:grpSpMkLst>
            <pc:docMk/>
            <pc:sldMk cId="1306290384" sldId="260"/>
            <ac:grpSpMk id="2" creationId="{28C5DB28-FA5C-4D35-8783-B17D2AC77B5A}"/>
          </ac:grpSpMkLst>
        </pc:grpChg>
        <pc:picChg chg="add del">
          <ac:chgData name="ipolonuer@gmail.com" userId="ceeeebc56b7b1135" providerId="LiveId" clId="{03E610B7-4EB6-4485-BB2C-307256E83471}" dt="2021-08-05T13:38:11.670" v="147" actId="478"/>
          <ac:picMkLst>
            <pc:docMk/>
            <pc:sldMk cId="1306290384" sldId="260"/>
            <ac:picMk id="3" creationId="{48592B06-6F32-4069-9C5A-FD3E61874D4C}"/>
          </ac:picMkLst>
        </pc:picChg>
        <pc:picChg chg="mod">
          <ac:chgData name="ipolonuer@gmail.com" userId="ceeeebc56b7b1135" providerId="LiveId" clId="{03E610B7-4EB6-4485-BB2C-307256E83471}" dt="2021-08-05T13:37:49.744" v="145" actId="164"/>
          <ac:picMkLst>
            <pc:docMk/>
            <pc:sldMk cId="1306290384" sldId="260"/>
            <ac:picMk id="5122" creationId="{417D4499-AEA5-44A0-8A52-98D875CDFDAD}"/>
          </ac:picMkLst>
        </pc:picChg>
      </pc:sldChg>
    </pc:docChg>
  </pc:docChgLst>
  <pc:docChgLst>
    <pc:chgData name="Dan Goldman" userId="82e5c50d00163b08" providerId="LiveId" clId="{7817B5E9-9DE8-49C5-BF18-780FBBC4D994}"/>
    <pc:docChg chg="undo custSel modSld">
      <pc:chgData name="Dan Goldman" userId="82e5c50d00163b08" providerId="LiveId" clId="{7817B5E9-9DE8-49C5-BF18-780FBBC4D994}" dt="2021-08-05T13:58:56.832" v="7" actId="1035"/>
      <pc:docMkLst>
        <pc:docMk/>
      </pc:docMkLst>
      <pc:sldChg chg="modSp mod">
        <pc:chgData name="Dan Goldman" userId="82e5c50d00163b08" providerId="LiveId" clId="{7817B5E9-9DE8-49C5-BF18-780FBBC4D994}" dt="2021-08-05T13:58:56.832" v="7" actId="1035"/>
        <pc:sldMkLst>
          <pc:docMk/>
          <pc:sldMk cId="713934579" sldId="256"/>
        </pc:sldMkLst>
        <pc:spChg chg="mod">
          <ac:chgData name="Dan Goldman" userId="82e5c50d00163b08" providerId="LiveId" clId="{7817B5E9-9DE8-49C5-BF18-780FBBC4D994}" dt="2021-08-05T13:58:56.832" v="7" actId="1035"/>
          <ac:spMkLst>
            <pc:docMk/>
            <pc:sldMk cId="713934579" sldId="256"/>
            <ac:spMk id="10" creationId="{6C0FEFB7-D98D-404D-867C-2492F32D6269}"/>
          </ac:spMkLst>
        </pc:spChg>
      </pc:sldChg>
      <pc:sldChg chg="modSp mod">
        <pc:chgData name="Dan Goldman" userId="82e5c50d00163b08" providerId="LiveId" clId="{7817B5E9-9DE8-49C5-BF18-780FBBC4D994}" dt="2021-08-04T12:45:48.361" v="2" actId="20577"/>
        <pc:sldMkLst>
          <pc:docMk/>
          <pc:sldMk cId="1306290384" sldId="260"/>
        </pc:sldMkLst>
        <pc:spChg chg="mod">
          <ac:chgData name="Dan Goldman" userId="82e5c50d00163b08" providerId="LiveId" clId="{7817B5E9-9DE8-49C5-BF18-780FBBC4D994}" dt="2021-08-04T12:45:48.361" v="2" actId="20577"/>
          <ac:spMkLst>
            <pc:docMk/>
            <pc:sldMk cId="1306290384" sldId="260"/>
            <ac:spMk id="8" creationId="{AC572741-5FFF-475C-A8C2-45F0FDF48A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74F1A-F9D3-4C84-BCE4-0B5BBA08D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05AF88-D871-4A32-B568-A6881E8E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DFF90-1D0B-427C-BE0C-6398A20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83183-85DB-45CA-B8A2-B5C4D6F3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1FE9F-B9D7-4D73-8C65-68A00313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675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9F647-1BAF-44D7-85DE-7E81B160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DD50F5-5543-4E15-A928-20B48B9B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5D99C-16FE-4427-9A4A-AFD4C397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47F6D-BC64-486B-A592-B7CDCEE9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F5ACA-8EED-4E0B-AB47-CAEE79FF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79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A2237-6D56-4EAF-B1E4-4945D52C5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3A0ED3-921E-40F0-8E2D-1E918CE7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BD06D-D337-459E-B873-288E33B3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79A55-B607-49B6-AD1B-986A3531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D5F24-2839-46C2-B9BC-00D4A43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804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6F4D8-C054-48DF-8D08-C470B45E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E3DC2-E489-4A96-887E-0DDF9530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FEE6D-B1DF-4CA9-A695-00EE4F2D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A91CD-1900-4AAB-806B-76401827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744B2-4F48-4769-97B9-056C1650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837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2179-2162-4774-BCD0-F3FFA172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82DB04-AB3A-4719-BFA1-F760BF0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5D2D0-E414-40F3-9243-5319A845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FA7F2-2C84-4D65-AD85-1F8E84BC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A02C8-58DA-497F-A516-FA3AAB7C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14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2ED23-B4AA-4444-98B5-81E4196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ED698-4537-4808-A5B2-9FF8817CC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2552A8-DC5E-4510-A3C3-DAA5D237F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5D1FB-3323-409F-BDA3-0662A854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586DE8-3DC9-4D75-826A-FDE4B891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00B57-91BA-493C-ADE7-D9E325E2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28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9C95B-532C-4591-8199-CCF78E8D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6250F-1AD8-4E32-9382-350E4EF8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6B4763-D8B2-4453-9F72-05D895F5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A9A9F1-2FDF-4988-923F-69258EBED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AB6C3D-F3EE-402F-B40D-7B277A162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688875-F1B6-476F-B721-7E62225B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35E0D6-B4E0-4947-9FE0-117AF698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13A460-F782-4367-A8C6-55672115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8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54FC2-2D3C-40FA-8920-4709D500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5DEA9-BB1A-4B78-9C97-847B2B0F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0294B1-7CFC-4271-A190-D40F16D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FADC4F-51EC-41FA-84B3-85774EFF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1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D9FD30-687A-40BA-8A16-BC8FAC09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3A29BE-46C0-455D-9176-DA653151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576E5-32A9-42D0-8897-A43B199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808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70675-F13B-4171-BBDB-197AD9B6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2A1F9-B50C-4489-B837-62987217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202344-B69F-45BA-9A14-D374FDEF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F3EDEC-5256-43D8-9A8D-EA22A180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631C50-C112-4FF4-94A6-C568A8E7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A7F302-459A-4224-A7CF-1DDAEA54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21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BFB83-6A83-4E63-B521-BAACAAF4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E23391-20AF-40F2-89B3-B3C1924C7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48CE42-B6B7-4F61-90D7-0C0D44F1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D76E42-D50C-436A-8F57-D0A3B475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09C4F9-28DF-423B-8ACA-0C655CBA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20609E-302A-4D37-B49E-E7022B75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434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7367A5-C821-4BBA-B3E6-71AA0290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EC323-9DDA-4122-AA66-DEDD9F74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6C4C4-D9D9-417F-8541-C1061000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00E2-50D3-466D-938C-E2EB33D955E3}" type="datetimeFigureOut">
              <a:rPr lang="es-AR" smtClean="0"/>
              <a:t>21/10/2021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81010-4C57-4F94-A2FE-03862790B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F6CDC-3C09-4919-B882-462950983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D278-4E6E-4B45-8A45-6BB1D670C9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33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3C37BB-6C00-4ED4-8194-8BCE7BD28F9E}"/>
              </a:ext>
            </a:extLst>
          </p:cNvPr>
          <p:cNvSpPr/>
          <p:nvPr/>
        </p:nvSpPr>
        <p:spPr>
          <a:xfrm>
            <a:off x="2063692" y="956345"/>
            <a:ext cx="8500844" cy="4781725"/>
          </a:xfrm>
          <a:prstGeom prst="rect">
            <a:avLst/>
          </a:prstGeom>
          <a:solidFill>
            <a:srgbClr val="4ED264"/>
          </a:solidFill>
          <a:ln w="57150" cap="rnd">
            <a:solidFill>
              <a:srgbClr val="4ED2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DEAF42-34FB-404A-B2D4-8052A6D21E7B}"/>
              </a:ext>
            </a:extLst>
          </p:cNvPr>
          <p:cNvSpPr/>
          <p:nvPr/>
        </p:nvSpPr>
        <p:spPr>
          <a:xfrm>
            <a:off x="2054814" y="952029"/>
            <a:ext cx="8500843" cy="545284"/>
          </a:xfrm>
          <a:prstGeom prst="rect">
            <a:avLst/>
          </a:prstGeom>
          <a:solidFill>
            <a:srgbClr val="26E296"/>
          </a:solidFill>
          <a:ln>
            <a:solidFill>
              <a:srgbClr val="4ED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mfortaa" panose="00000500000000000000" pitchFamily="2" charset="0"/>
                <a:cs typeface="CordiaUPC" panose="020B0502040204020203" pitchFamily="34" charset="-34"/>
              </a:rPr>
              <a:t>Plant</a:t>
            </a:r>
            <a:r>
              <a:rPr lang="es-AR" sz="3200" b="1" i="0" u="none" strike="noStrike" dirty="0">
                <a:solidFill>
                  <a:srgbClr val="4291C6"/>
                </a:solidFill>
                <a:effectLst/>
                <a:latin typeface="Comfortaa" panose="00000500000000000000" pitchFamily="2" charset="0"/>
                <a:cs typeface="CordiaUPC" panose="020B0502040204020203" pitchFamily="34" charset="-34"/>
              </a:rPr>
              <a:t>IT</a:t>
            </a:r>
            <a:endParaRPr lang="es-AR" sz="6600" b="1" dirty="0">
              <a:solidFill>
                <a:srgbClr val="4291C6"/>
              </a:solidFill>
              <a:latin typeface="Comfortaa" panose="00000500000000000000" pitchFamily="2" charset="0"/>
              <a:cs typeface="CordiaUPC" panose="020B0502040204020203" pitchFamily="34" charset="-34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41909C9-A8F5-4A4F-8F30-772D58EC4DD1}"/>
              </a:ext>
            </a:extLst>
          </p:cNvPr>
          <p:cNvSpPr/>
          <p:nvPr/>
        </p:nvSpPr>
        <p:spPr>
          <a:xfrm>
            <a:off x="2684477" y="1739212"/>
            <a:ext cx="578001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Maceta</a:t>
            </a:r>
            <a:r>
              <a:rPr lang="es-AR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C572741-5FFF-475C-A8C2-45F0FDF48AA9}"/>
              </a:ext>
            </a:extLst>
          </p:cNvPr>
          <p:cNvSpPr/>
          <p:nvPr/>
        </p:nvSpPr>
        <p:spPr>
          <a:xfrm>
            <a:off x="2684476" y="3201357"/>
            <a:ext cx="578001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Maceta</a:t>
            </a:r>
            <a: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A3023D2-C9B6-4EA7-93AE-C6DB6C46621E}"/>
              </a:ext>
            </a:extLst>
          </p:cNvPr>
          <p:cNvSpPr/>
          <p:nvPr/>
        </p:nvSpPr>
        <p:spPr>
          <a:xfrm>
            <a:off x="2684476" y="4709474"/>
            <a:ext cx="578001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Maceta</a:t>
            </a:r>
            <a: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  <a:t> 3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C0FEFB7-D98D-404D-867C-2492F32D6269}"/>
              </a:ext>
            </a:extLst>
          </p:cNvPr>
          <p:cNvSpPr/>
          <p:nvPr/>
        </p:nvSpPr>
        <p:spPr>
          <a:xfrm>
            <a:off x="8933267" y="1751434"/>
            <a:ext cx="130728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800" dirty="0">
                <a:solidFill>
                  <a:srgbClr val="4ED264"/>
                </a:solidFill>
              </a:rPr>
              <a:t>+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259B43B-92CE-464E-AB90-5F89DD8CC8CB}"/>
              </a:ext>
            </a:extLst>
          </p:cNvPr>
          <p:cNvSpPr/>
          <p:nvPr/>
        </p:nvSpPr>
        <p:spPr>
          <a:xfrm>
            <a:off x="8933267" y="3197861"/>
            <a:ext cx="130728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800">
                <a:solidFill>
                  <a:srgbClr val="4ED264"/>
                </a:solidFill>
              </a:rPr>
              <a:t>+</a:t>
            </a:r>
            <a:endParaRPr lang="es-AR" sz="880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B179DB5-14E1-44DB-B27A-55001FD6CE11}"/>
              </a:ext>
            </a:extLst>
          </p:cNvPr>
          <p:cNvSpPr/>
          <p:nvPr/>
        </p:nvSpPr>
        <p:spPr>
          <a:xfrm>
            <a:off x="8933268" y="4709474"/>
            <a:ext cx="130728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800">
                <a:solidFill>
                  <a:srgbClr val="4ED264"/>
                </a:solidFill>
              </a:rPr>
              <a:t>+</a:t>
            </a:r>
            <a:endParaRPr lang="es-AR" sz="880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603BA30-AE33-4D15-A55D-FE9FAB63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8" y="1739562"/>
            <a:ext cx="425953" cy="425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BA14E58-7385-45C0-A25D-B420E965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08" y="2211441"/>
            <a:ext cx="425953" cy="42595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5A740A4-300C-4F0B-9589-3AED17A6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8" y="3224050"/>
            <a:ext cx="425953" cy="42595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2921C99-782C-46C9-B60E-1B383635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08" y="3695929"/>
            <a:ext cx="425953" cy="42595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9D310F42-589D-4708-8DC0-D5AECA5C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9" y="4692486"/>
            <a:ext cx="425953" cy="42595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E76E883-5B1F-4D5A-BCC0-E421F60B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09" y="5164365"/>
            <a:ext cx="425953" cy="42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47" y="1051214"/>
            <a:ext cx="8892642" cy="45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DC82AF3-A439-45CE-A025-DE3A8C116063}"/>
              </a:ext>
            </a:extLst>
          </p:cNvPr>
          <p:cNvSpPr/>
          <p:nvPr/>
        </p:nvSpPr>
        <p:spPr>
          <a:xfrm>
            <a:off x="2063692" y="956345"/>
            <a:ext cx="8500844" cy="4781725"/>
          </a:xfrm>
          <a:prstGeom prst="rect">
            <a:avLst/>
          </a:prstGeom>
          <a:solidFill>
            <a:srgbClr val="4ED264"/>
          </a:solidFill>
          <a:ln w="57150" cap="rnd">
            <a:solidFill>
              <a:srgbClr val="4ED2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022A585-A3AE-4D1B-83BC-A948F7D37BC3}"/>
              </a:ext>
            </a:extLst>
          </p:cNvPr>
          <p:cNvSpPr/>
          <p:nvPr/>
        </p:nvSpPr>
        <p:spPr>
          <a:xfrm>
            <a:off x="2063691" y="956345"/>
            <a:ext cx="8500843" cy="545284"/>
          </a:xfrm>
          <a:prstGeom prst="rect">
            <a:avLst/>
          </a:prstGeom>
          <a:solidFill>
            <a:srgbClr val="26E296"/>
          </a:solidFill>
          <a:ln>
            <a:solidFill>
              <a:srgbClr val="4ED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mfortaa" panose="00000500000000000000" pitchFamily="2" charset="0"/>
                <a:cs typeface="CordiaUPC" panose="020B0502040204020203" pitchFamily="34" charset="-34"/>
              </a:rPr>
              <a:t>Plant</a:t>
            </a:r>
            <a:r>
              <a:rPr lang="es-AR" sz="3200" b="1" i="0" u="none" strike="noStrike" dirty="0">
                <a:solidFill>
                  <a:srgbClr val="4291C6"/>
                </a:solidFill>
                <a:effectLst/>
                <a:latin typeface="Comfortaa" panose="00000500000000000000" pitchFamily="2" charset="0"/>
                <a:cs typeface="CordiaUPC" panose="020B0502040204020203" pitchFamily="34" charset="-34"/>
              </a:rPr>
              <a:t>IT</a:t>
            </a:r>
            <a:endParaRPr lang="es-AR" sz="6600" b="1" dirty="0">
              <a:solidFill>
                <a:srgbClr val="4291C6"/>
              </a:solidFill>
              <a:latin typeface="Comfortaa" panose="00000500000000000000" pitchFamily="2" charset="0"/>
              <a:cs typeface="CordiaUPC" panose="020B0502040204020203" pitchFamily="34" charset="-34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C499F68-E0EE-4FC4-BA05-EEAE7BFC08EC}"/>
              </a:ext>
            </a:extLst>
          </p:cNvPr>
          <p:cNvSpPr txBox="1"/>
          <p:nvPr/>
        </p:nvSpPr>
        <p:spPr>
          <a:xfrm>
            <a:off x="3411522" y="1500686"/>
            <a:ext cx="5439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Comfortaa" panose="00000500000000000000" pitchFamily="2" charset="0"/>
              </a:rPr>
              <a:t>¿Qué tipo de planta es </a:t>
            </a:r>
            <a:r>
              <a:rPr lang="es-AR" sz="2400" dirty="0">
                <a:latin typeface="Consolas" panose="020B0609020204030204" pitchFamily="49" charset="0"/>
              </a:rPr>
              <a:t>NomPlant</a:t>
            </a:r>
            <a:r>
              <a:rPr lang="es-AR" sz="24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EA7D520-ACA5-4634-89D2-C0E7D0D1D838}"/>
              </a:ext>
            </a:extLst>
          </p:cNvPr>
          <p:cNvSpPr/>
          <p:nvPr/>
        </p:nvSpPr>
        <p:spPr>
          <a:xfrm>
            <a:off x="2365696" y="3848931"/>
            <a:ext cx="2558642" cy="1686187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  <a:t>Bonsái</a:t>
            </a:r>
            <a:b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</a:br>
            <a: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  <a:t/>
            </a:r>
            <a:b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</a:br>
            <a: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  <a:t/>
            </a:r>
            <a:b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</a:br>
            <a:endParaRPr lang="es-AR" sz="280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CA71F9D6-4A02-41A5-9831-38FD1F8478C8}"/>
              </a:ext>
            </a:extLst>
          </p:cNvPr>
          <p:cNvSpPr/>
          <p:nvPr/>
        </p:nvSpPr>
        <p:spPr>
          <a:xfrm>
            <a:off x="5034791" y="3844628"/>
            <a:ext cx="2558642" cy="1686187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Pasto</a:t>
            </a:r>
            <a:br>
              <a:rPr lang="es-AR" sz="2800" dirty="0">
                <a:solidFill>
                  <a:srgbClr val="00B0F0"/>
                </a:solidFill>
                <a:latin typeface="Century Gothic" panose="020B0502020202020204" pitchFamily="34" charset="0"/>
              </a:rPr>
            </a:br>
            <a:r>
              <a:rPr lang="es-AR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/>
            </a:r>
            <a:br>
              <a:rPr lang="es-AR" sz="2800" dirty="0">
                <a:solidFill>
                  <a:srgbClr val="00B0F0"/>
                </a:solidFill>
                <a:latin typeface="Century Gothic" panose="020B0502020202020204" pitchFamily="34" charset="0"/>
              </a:rPr>
            </a:br>
            <a:r>
              <a:rPr lang="es-AR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/>
            </a:r>
            <a:br>
              <a:rPr lang="es-AR" sz="2800" dirty="0">
                <a:solidFill>
                  <a:srgbClr val="00B0F0"/>
                </a:solidFill>
                <a:latin typeface="Century Gothic" panose="020B0502020202020204" pitchFamily="34" charset="0"/>
              </a:rPr>
            </a:br>
            <a:endParaRPr lang="es-AR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4F0050C-48FF-4BD8-8CA8-2FE23B0B536F}"/>
              </a:ext>
            </a:extLst>
          </p:cNvPr>
          <p:cNvSpPr/>
          <p:nvPr/>
        </p:nvSpPr>
        <p:spPr>
          <a:xfrm>
            <a:off x="7703886" y="3844256"/>
            <a:ext cx="2558642" cy="1686187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>
                <a:solidFill>
                  <a:srgbClr val="00B0F0"/>
                </a:solidFill>
                <a:latin typeface="Century Gothic" panose="020B0502020202020204" pitchFamily="34" charset="0"/>
              </a:rPr>
              <a:t>Otro…</a:t>
            </a:r>
          </a:p>
        </p:txBody>
      </p:sp>
      <p:pic>
        <p:nvPicPr>
          <p:cNvPr id="2056" name="Picture 8" descr="Iconos Bonsai - Descarga gratis, PNG y vector">
            <a:extLst>
              <a:ext uri="{FF2B5EF4-FFF2-40B4-BE49-F238E27FC236}">
                <a16:creationId xmlns:a16="http://schemas.microsoft.com/office/drawing/2014/main" id="{87EB7DC3-B8C6-4C17-99AD-054238633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9"/>
          <a:stretch/>
        </p:blipFill>
        <p:spPr bwMode="auto">
          <a:xfrm>
            <a:off x="2803656" y="4120258"/>
            <a:ext cx="1533115" cy="13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rass Gráficos vectoriales - Descarga imágenes gratis">
            <a:extLst>
              <a:ext uri="{FF2B5EF4-FFF2-40B4-BE49-F238E27FC236}">
                <a16:creationId xmlns:a16="http://schemas.microsoft.com/office/drawing/2014/main" id="{23AF5659-39F1-47E9-85F6-E8176EE7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53" y="4277257"/>
            <a:ext cx="1135917" cy="12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E16AD06-7893-4C51-836D-6F7D3197B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27" y="1899321"/>
            <a:ext cx="2615411" cy="195088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123421-E355-48C2-86FB-2AC2A53CA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405" y="1832501"/>
            <a:ext cx="2615411" cy="18350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627133-2662-458B-B879-A6941B82C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3883" y="1832501"/>
            <a:ext cx="2609314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DC82AF3-A439-45CE-A025-DE3A8C116063}"/>
              </a:ext>
            </a:extLst>
          </p:cNvPr>
          <p:cNvSpPr/>
          <p:nvPr/>
        </p:nvSpPr>
        <p:spPr>
          <a:xfrm>
            <a:off x="2063691" y="956345"/>
            <a:ext cx="8500844" cy="4781725"/>
          </a:xfrm>
          <a:prstGeom prst="rect">
            <a:avLst/>
          </a:prstGeom>
          <a:solidFill>
            <a:srgbClr val="4ED264"/>
          </a:solidFill>
          <a:ln w="57150" cap="rnd">
            <a:solidFill>
              <a:srgbClr val="4ED2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022A585-A3AE-4D1B-83BC-A948F7D37BC3}"/>
              </a:ext>
            </a:extLst>
          </p:cNvPr>
          <p:cNvSpPr/>
          <p:nvPr/>
        </p:nvSpPr>
        <p:spPr>
          <a:xfrm>
            <a:off x="2063691" y="956345"/>
            <a:ext cx="8500843" cy="545284"/>
          </a:xfrm>
          <a:prstGeom prst="rect">
            <a:avLst/>
          </a:prstGeom>
          <a:solidFill>
            <a:srgbClr val="26E296"/>
          </a:solidFill>
          <a:ln>
            <a:solidFill>
              <a:srgbClr val="4ED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>
                <a:solidFill>
                  <a:schemeClr val="accent6">
                    <a:lumMod val="75000"/>
                  </a:schemeClr>
                </a:solidFill>
                <a:latin typeface="Comfortaa" panose="00000500000000000000" pitchFamily="2" charset="0"/>
                <a:cs typeface="CordiaUPC" panose="020B0502040204020203" pitchFamily="34" charset="-34"/>
              </a:rPr>
              <a:t>Parámetros </a:t>
            </a:r>
            <a:r>
              <a:rPr lang="es-AR" sz="3200" b="1">
                <a:solidFill>
                  <a:srgbClr val="4291C6"/>
                </a:solidFill>
                <a:latin typeface="Comfortaa" panose="00000500000000000000" pitchFamily="2" charset="0"/>
                <a:cs typeface="CordiaUPC" panose="020B0502040204020203" pitchFamily="34" charset="-34"/>
              </a:rPr>
              <a:t>recomendados: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549445-15BF-4AA0-8C31-8B8CF3238BC9}"/>
              </a:ext>
            </a:extLst>
          </p:cNvPr>
          <p:cNvSpPr txBox="1"/>
          <p:nvPr/>
        </p:nvSpPr>
        <p:spPr>
          <a:xfrm>
            <a:off x="2327245" y="1711246"/>
            <a:ext cx="4108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>
                <a:latin typeface="Century Gothic" panose="020B0502020202020204" pitchFamily="34" charset="0"/>
              </a:rPr>
              <a:t>Humedad recomendada: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A80D3B-51C9-4EC4-8004-4F0D06390844}"/>
              </a:ext>
            </a:extLst>
          </p:cNvPr>
          <p:cNvSpPr txBox="1"/>
          <p:nvPr/>
        </p:nvSpPr>
        <p:spPr>
          <a:xfrm>
            <a:off x="2327245" y="3129256"/>
            <a:ext cx="3427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>
                <a:latin typeface="Century Gothic" panose="020B0502020202020204" pitchFamily="34" charset="0"/>
              </a:rPr>
              <a:t>Luz recomendada: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68332CC-C497-4375-A27E-F0C69694AC7E}"/>
              </a:ext>
            </a:extLst>
          </p:cNvPr>
          <p:cNvSpPr/>
          <p:nvPr/>
        </p:nvSpPr>
        <p:spPr>
          <a:xfrm>
            <a:off x="2327245" y="2172911"/>
            <a:ext cx="7973751" cy="461665"/>
          </a:xfrm>
          <a:prstGeom prst="rect">
            <a:avLst/>
          </a:prstGeom>
          <a:gradFill flip="none" rotWithShape="1">
            <a:gsLst>
              <a:gs pos="20000">
                <a:srgbClr val="FFFF00"/>
              </a:gs>
              <a:gs pos="0">
                <a:srgbClr val="FF0000"/>
              </a:gs>
              <a:gs pos="40000">
                <a:srgbClr val="00B050"/>
              </a:gs>
              <a:gs pos="60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CA73A76A-703E-4257-9D2B-AC5EBF0C5B3E}"/>
              </a:ext>
            </a:extLst>
          </p:cNvPr>
          <p:cNvSpPr/>
          <p:nvPr/>
        </p:nvSpPr>
        <p:spPr>
          <a:xfrm rot="16200000">
            <a:off x="5560705" y="1773507"/>
            <a:ext cx="136614" cy="1875453"/>
          </a:xfrm>
          <a:prstGeom prst="leftBrace">
            <a:avLst>
              <a:gd name="adj1" fmla="val 8333"/>
              <a:gd name="adj2" fmla="val 48156"/>
            </a:avLst>
          </a:prstGeom>
          <a:ln w="38100">
            <a:solidFill>
              <a:srgbClr val="2AA8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12892B-1EFD-4901-84E7-0BC1327EEE94}"/>
              </a:ext>
            </a:extLst>
          </p:cNvPr>
          <p:cNvSpPr txBox="1"/>
          <p:nvPr/>
        </p:nvSpPr>
        <p:spPr>
          <a:xfrm>
            <a:off x="8967531" y="2642967"/>
            <a:ext cx="1333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>
                <a:latin typeface="Century Gothic" panose="020B0502020202020204" pitchFamily="34" charset="0"/>
              </a:rPr>
              <a:t>Demasiado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821984-EA76-4497-B070-480C67A7D7FA}"/>
              </a:ext>
            </a:extLst>
          </p:cNvPr>
          <p:cNvSpPr txBox="1"/>
          <p:nvPr/>
        </p:nvSpPr>
        <p:spPr>
          <a:xfrm>
            <a:off x="2232468" y="2634575"/>
            <a:ext cx="1260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>
                <a:latin typeface="Century Gothic" panose="020B0502020202020204" pitchFamily="34" charset="0"/>
              </a:rPr>
              <a:t>Muy poco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70022F-9351-4A8C-8F2F-2C41108A1F68}"/>
              </a:ext>
            </a:extLst>
          </p:cNvPr>
          <p:cNvSpPr txBox="1"/>
          <p:nvPr/>
        </p:nvSpPr>
        <p:spPr>
          <a:xfrm>
            <a:off x="4917380" y="2855987"/>
            <a:ext cx="1333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>
                <a:latin typeface="Century Gothic" panose="020B0502020202020204" pitchFamily="34" charset="0"/>
              </a:rPr>
              <a:t>Perfecto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683848A-EA31-43F8-B9FC-229804B130D5}"/>
              </a:ext>
            </a:extLst>
          </p:cNvPr>
          <p:cNvCxnSpPr>
            <a:cxnSpLocks/>
          </p:cNvCxnSpPr>
          <p:nvPr/>
        </p:nvCxnSpPr>
        <p:spPr>
          <a:xfrm>
            <a:off x="5629012" y="2172911"/>
            <a:ext cx="0" cy="46166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5177D0A-DA27-4F1A-A291-8C112BDCABE6}"/>
              </a:ext>
            </a:extLst>
          </p:cNvPr>
          <p:cNvSpPr/>
          <p:nvPr/>
        </p:nvSpPr>
        <p:spPr>
          <a:xfrm>
            <a:off x="2327245" y="3607199"/>
            <a:ext cx="7973751" cy="461665"/>
          </a:xfrm>
          <a:prstGeom prst="rect">
            <a:avLst/>
          </a:prstGeom>
          <a:gradFill flip="none" rotWithShape="1">
            <a:gsLst>
              <a:gs pos="20000">
                <a:srgbClr val="FFFF00"/>
              </a:gs>
              <a:gs pos="0">
                <a:srgbClr val="FF0000"/>
              </a:gs>
              <a:gs pos="40000">
                <a:srgbClr val="00B050"/>
              </a:gs>
              <a:gs pos="60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DF45B985-51A4-4339-8634-5EC7EA8C499A}"/>
              </a:ext>
            </a:extLst>
          </p:cNvPr>
          <p:cNvSpPr/>
          <p:nvPr/>
        </p:nvSpPr>
        <p:spPr>
          <a:xfrm rot="16200000">
            <a:off x="5019807" y="3199444"/>
            <a:ext cx="136614" cy="1875453"/>
          </a:xfrm>
          <a:prstGeom prst="leftBrace">
            <a:avLst>
              <a:gd name="adj1" fmla="val 8333"/>
              <a:gd name="adj2" fmla="val 48156"/>
            </a:avLst>
          </a:prstGeom>
          <a:ln w="38100">
            <a:solidFill>
              <a:srgbClr val="2AA8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B6D8DF3-B9D1-4F4A-AA3E-40ACD5EC5B83}"/>
              </a:ext>
            </a:extLst>
          </p:cNvPr>
          <p:cNvSpPr txBox="1"/>
          <p:nvPr/>
        </p:nvSpPr>
        <p:spPr>
          <a:xfrm>
            <a:off x="8967531" y="4077255"/>
            <a:ext cx="1333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>
                <a:latin typeface="Century Gothic" panose="020B0502020202020204" pitchFamily="34" charset="0"/>
              </a:rPr>
              <a:t>Demasiado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36604CF-D88E-4A35-AFEE-DBFC93C4C8B1}"/>
              </a:ext>
            </a:extLst>
          </p:cNvPr>
          <p:cNvSpPr txBox="1"/>
          <p:nvPr/>
        </p:nvSpPr>
        <p:spPr>
          <a:xfrm>
            <a:off x="2232468" y="4068863"/>
            <a:ext cx="1260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>
                <a:latin typeface="Century Gothic" panose="020B0502020202020204" pitchFamily="34" charset="0"/>
              </a:rPr>
              <a:t>Muy poco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13D1CF-213D-4534-95D9-F27C72739CFE}"/>
              </a:ext>
            </a:extLst>
          </p:cNvPr>
          <p:cNvSpPr txBox="1"/>
          <p:nvPr/>
        </p:nvSpPr>
        <p:spPr>
          <a:xfrm>
            <a:off x="4421382" y="4290275"/>
            <a:ext cx="1333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>
                <a:latin typeface="Century Gothic" panose="020B0502020202020204" pitchFamily="34" charset="0"/>
              </a:rPr>
              <a:t>Perfecto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AB5B2D7-4C24-46BE-BBEF-99C465E01A82}"/>
              </a:ext>
            </a:extLst>
          </p:cNvPr>
          <p:cNvCxnSpPr>
            <a:cxnSpLocks/>
          </p:cNvCxnSpPr>
          <p:nvPr/>
        </p:nvCxnSpPr>
        <p:spPr>
          <a:xfrm>
            <a:off x="5424084" y="3607198"/>
            <a:ext cx="0" cy="46166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3AD437-68C7-43F7-BAF0-022E0C29CEE1}"/>
              </a:ext>
            </a:extLst>
          </p:cNvPr>
          <p:cNvSpPr txBox="1"/>
          <p:nvPr/>
        </p:nvSpPr>
        <p:spPr>
          <a:xfrm>
            <a:off x="2327245" y="4710164"/>
            <a:ext cx="5317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>
                <a:latin typeface="Century Gothic" panose="020B0502020202020204" pitchFamily="34" charset="0"/>
              </a:rPr>
              <a:t>Temperatura recomendada: </a:t>
            </a:r>
            <a:r>
              <a:rPr lang="es-AR" sz="2800" b="1">
                <a:solidFill>
                  <a:srgbClr val="2AA83F"/>
                </a:solidFill>
                <a:latin typeface="Century Gothic" panose="020B0502020202020204" pitchFamily="34" charset="0"/>
              </a:rPr>
              <a:t>20°c</a:t>
            </a:r>
            <a:endParaRPr lang="es-AR" sz="2400" b="1">
              <a:solidFill>
                <a:srgbClr val="2AA83F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5A2A343-11DB-4C6B-B0B7-F7687C07CA89}"/>
              </a:ext>
            </a:extLst>
          </p:cNvPr>
          <p:cNvSpPr/>
          <p:nvPr/>
        </p:nvSpPr>
        <p:spPr>
          <a:xfrm>
            <a:off x="9497450" y="5233384"/>
            <a:ext cx="803546" cy="40752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>
                <a:solidFill>
                  <a:srgbClr val="00B0F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A2DE049-7896-4D03-A7FE-76FD4C2BEE8A}"/>
              </a:ext>
            </a:extLst>
          </p:cNvPr>
          <p:cNvSpPr/>
          <p:nvPr/>
        </p:nvSpPr>
        <p:spPr>
          <a:xfrm>
            <a:off x="7817223" y="5233384"/>
            <a:ext cx="1543218" cy="40752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>
                <a:solidFill>
                  <a:srgbClr val="00B0F0"/>
                </a:solidFill>
                <a:latin typeface="Century Gothic" panose="020B0502020202020204" pitchFamily="34" charset="0"/>
              </a:rPr>
              <a:t>Modificar</a:t>
            </a:r>
          </a:p>
        </p:txBody>
      </p:sp>
    </p:spTree>
    <p:extLst>
      <p:ext uri="{BB962C8B-B14F-4D97-AF65-F5344CB8AC3E}">
        <p14:creationId xmlns:p14="http://schemas.microsoft.com/office/powerpoint/2010/main" val="420138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3C37BB-6C00-4ED4-8194-8BCE7BD28F9E}"/>
              </a:ext>
            </a:extLst>
          </p:cNvPr>
          <p:cNvSpPr/>
          <p:nvPr/>
        </p:nvSpPr>
        <p:spPr>
          <a:xfrm>
            <a:off x="2063692" y="956345"/>
            <a:ext cx="8500844" cy="4781725"/>
          </a:xfrm>
          <a:prstGeom prst="rect">
            <a:avLst/>
          </a:prstGeom>
          <a:solidFill>
            <a:srgbClr val="4ED264"/>
          </a:solidFill>
          <a:ln w="57150" cap="rnd">
            <a:solidFill>
              <a:srgbClr val="4ED2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DEAF42-34FB-404A-B2D4-8052A6D21E7B}"/>
              </a:ext>
            </a:extLst>
          </p:cNvPr>
          <p:cNvSpPr/>
          <p:nvPr/>
        </p:nvSpPr>
        <p:spPr>
          <a:xfrm>
            <a:off x="2063691" y="956345"/>
            <a:ext cx="8500843" cy="545284"/>
          </a:xfrm>
          <a:prstGeom prst="rect">
            <a:avLst/>
          </a:prstGeom>
          <a:solidFill>
            <a:srgbClr val="26E296"/>
          </a:solidFill>
          <a:ln>
            <a:solidFill>
              <a:srgbClr val="4ED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mfortaa" panose="00000500000000000000" pitchFamily="2" charset="0"/>
                <a:cs typeface="CordiaUPC" panose="020B0502040204020203" pitchFamily="34" charset="-34"/>
              </a:rPr>
              <a:t>Plant</a:t>
            </a:r>
            <a:r>
              <a:rPr lang="es-AR" sz="3200" b="1" i="0" u="none" strike="noStrike" dirty="0">
                <a:solidFill>
                  <a:srgbClr val="4291C6"/>
                </a:solidFill>
                <a:effectLst/>
                <a:latin typeface="Comfortaa" panose="00000500000000000000" pitchFamily="2" charset="0"/>
                <a:cs typeface="CordiaUPC" panose="020B0502040204020203" pitchFamily="34" charset="-34"/>
              </a:rPr>
              <a:t>IT</a:t>
            </a:r>
            <a:endParaRPr lang="es-AR" sz="6600" b="1" dirty="0">
              <a:solidFill>
                <a:srgbClr val="4291C6"/>
              </a:solidFill>
              <a:latin typeface="Comfortaa" panose="00000500000000000000" pitchFamily="2" charset="0"/>
              <a:cs typeface="CordiaUPC" panose="020B0502040204020203" pitchFamily="34" charset="-34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41909C9-A8F5-4A4F-8F30-772D58EC4DD1}"/>
              </a:ext>
            </a:extLst>
          </p:cNvPr>
          <p:cNvSpPr/>
          <p:nvPr/>
        </p:nvSpPr>
        <p:spPr>
          <a:xfrm>
            <a:off x="2684477" y="1739212"/>
            <a:ext cx="578001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Maceta </a:t>
            </a:r>
            <a:r>
              <a:rPr lang="es-AR" sz="2800" b="1" dirty="0">
                <a:solidFill>
                  <a:srgbClr val="4291C6"/>
                </a:solidFill>
                <a:latin typeface="Consolas" panose="020B0609020204030204" pitchFamily="49" charset="0"/>
              </a:rPr>
              <a:t>NomPlant</a:t>
            </a:r>
            <a:r>
              <a:rPr lang="es-AR" sz="28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s-AR" sz="11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Humedad: </a:t>
            </a:r>
            <a:r>
              <a:rPr lang="es-AR" sz="11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Perfecto		</a:t>
            </a:r>
            <a:r>
              <a:rPr lang="es-AR" sz="11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Temperatura: </a:t>
            </a:r>
            <a:r>
              <a:rPr lang="es-AR" sz="11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14°c</a:t>
            </a:r>
          </a:p>
          <a:p>
            <a:r>
              <a:rPr lang="es-AR" sz="11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Luz: </a:t>
            </a:r>
            <a:r>
              <a:rPr lang="es-AR" sz="11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Poca luz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C572741-5FFF-475C-A8C2-45F0FDF48AA9}"/>
              </a:ext>
            </a:extLst>
          </p:cNvPr>
          <p:cNvSpPr/>
          <p:nvPr/>
        </p:nvSpPr>
        <p:spPr>
          <a:xfrm>
            <a:off x="2684476" y="3201357"/>
            <a:ext cx="578001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0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A3023D2-C9B6-4EA7-93AE-C6DB6C46621E}"/>
              </a:ext>
            </a:extLst>
          </p:cNvPr>
          <p:cNvSpPr/>
          <p:nvPr/>
        </p:nvSpPr>
        <p:spPr>
          <a:xfrm>
            <a:off x="2684476" y="4709474"/>
            <a:ext cx="578001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Maceta</a:t>
            </a:r>
            <a:r>
              <a:rPr lang="es-AR" sz="2800">
                <a:solidFill>
                  <a:srgbClr val="00B0F0"/>
                </a:solidFill>
                <a:latin typeface="Century Gothic" panose="020B0502020202020204" pitchFamily="34" charset="0"/>
              </a:rPr>
              <a:t> 3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C0FEFB7-D98D-404D-867C-2492F32D6269}"/>
              </a:ext>
            </a:extLst>
          </p:cNvPr>
          <p:cNvSpPr/>
          <p:nvPr/>
        </p:nvSpPr>
        <p:spPr>
          <a:xfrm>
            <a:off x="8933267" y="1742007"/>
            <a:ext cx="130728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8800">
              <a:solidFill>
                <a:srgbClr val="4ED264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259B43B-92CE-464E-AB90-5F89DD8CC8CB}"/>
              </a:ext>
            </a:extLst>
          </p:cNvPr>
          <p:cNvSpPr/>
          <p:nvPr/>
        </p:nvSpPr>
        <p:spPr>
          <a:xfrm>
            <a:off x="8933267" y="3197861"/>
            <a:ext cx="130728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800">
                <a:solidFill>
                  <a:srgbClr val="4ED264"/>
                </a:solidFill>
              </a:rPr>
              <a:t>+</a:t>
            </a:r>
            <a:endParaRPr lang="es-AR" sz="880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B179DB5-14E1-44DB-B27A-55001FD6CE11}"/>
              </a:ext>
            </a:extLst>
          </p:cNvPr>
          <p:cNvSpPr/>
          <p:nvPr/>
        </p:nvSpPr>
        <p:spPr>
          <a:xfrm>
            <a:off x="8933268" y="4709474"/>
            <a:ext cx="1307285" cy="880844"/>
          </a:xfrm>
          <a:prstGeom prst="roundRect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800">
                <a:solidFill>
                  <a:srgbClr val="4ED264"/>
                </a:solidFill>
              </a:rPr>
              <a:t>+</a:t>
            </a:r>
            <a:endParaRPr lang="es-AR" sz="880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603BA30-AE33-4D15-A55D-FE9FAB63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8" y="1739562"/>
            <a:ext cx="425953" cy="425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BA14E58-7385-45C0-A25D-B420E965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08" y="2211441"/>
            <a:ext cx="425953" cy="42595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5A740A4-300C-4F0B-9589-3AED17A6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8" y="3224050"/>
            <a:ext cx="425953" cy="42595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2921C99-782C-46C9-B60E-1B383635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08" y="3695929"/>
            <a:ext cx="425953" cy="42595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9D310F42-589D-4708-8DC0-D5AECA5C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9" y="4692486"/>
            <a:ext cx="425953" cy="42595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E76E883-5B1F-4D5A-BCC0-E421F60B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09" y="5164365"/>
            <a:ext cx="425953" cy="425953"/>
          </a:xfrm>
          <a:prstGeom prst="rect">
            <a:avLst/>
          </a:prstGeom>
        </p:spPr>
      </p:pic>
      <p:pic>
        <p:nvPicPr>
          <p:cNvPr id="5122" name="Picture 2" descr="Icono Información Negocio - Imagen gratis en Pixabay">
            <a:extLst>
              <a:ext uri="{FF2B5EF4-FFF2-40B4-BE49-F238E27FC236}">
                <a16:creationId xmlns:a16="http://schemas.microsoft.com/office/drawing/2014/main" id="{417D4499-AEA5-44A0-8A52-98D875CD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91" y="1915216"/>
            <a:ext cx="528836" cy="52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9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DC82AF3-A439-45CE-A025-DE3A8C116063}"/>
              </a:ext>
            </a:extLst>
          </p:cNvPr>
          <p:cNvSpPr/>
          <p:nvPr/>
        </p:nvSpPr>
        <p:spPr>
          <a:xfrm>
            <a:off x="2063692" y="956345"/>
            <a:ext cx="8500844" cy="4781725"/>
          </a:xfrm>
          <a:prstGeom prst="rect">
            <a:avLst/>
          </a:prstGeom>
          <a:solidFill>
            <a:srgbClr val="4ED264"/>
          </a:solidFill>
          <a:ln w="57150" cap="rnd">
            <a:solidFill>
              <a:srgbClr val="4ED2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022A585-A3AE-4D1B-83BC-A948F7D37BC3}"/>
              </a:ext>
            </a:extLst>
          </p:cNvPr>
          <p:cNvSpPr/>
          <p:nvPr/>
        </p:nvSpPr>
        <p:spPr>
          <a:xfrm>
            <a:off x="2063691" y="956345"/>
            <a:ext cx="8500843" cy="545284"/>
          </a:xfrm>
          <a:prstGeom prst="rect">
            <a:avLst/>
          </a:prstGeom>
          <a:solidFill>
            <a:srgbClr val="26E296"/>
          </a:solidFill>
          <a:ln>
            <a:solidFill>
              <a:srgbClr val="4ED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entury Gothic" panose="020B0502020202020204" pitchFamily="34" charset="0"/>
                <a:cs typeface="CordiaUPC" panose="020B0502040204020203" pitchFamily="34" charset="-34"/>
              </a:rPr>
              <a:t>Niveles de: </a:t>
            </a:r>
            <a:r>
              <a:rPr lang="es-AR" sz="3200" b="1" i="0" u="none" strike="noStrike" dirty="0">
                <a:solidFill>
                  <a:srgbClr val="4291C6"/>
                </a:solidFill>
                <a:effectLst/>
                <a:latin typeface="Century Gothic" panose="020B0502020202020204" pitchFamily="34" charset="0"/>
                <a:cs typeface="CordiaUPC" panose="020B0502040204020203" pitchFamily="34" charset="-34"/>
              </a:rPr>
              <a:t>“NomPlant”</a:t>
            </a:r>
            <a:endParaRPr lang="es-AR" sz="6600" b="1" dirty="0">
              <a:solidFill>
                <a:srgbClr val="4291C6"/>
              </a:solidFill>
              <a:latin typeface="Century Gothic" panose="020B0502020202020204" pitchFamily="34" charset="0"/>
              <a:cs typeface="CordiaUPC" panose="020B0502040204020203" pitchFamily="34" charset="-34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549445-15BF-4AA0-8C31-8B8CF3238BC9}"/>
              </a:ext>
            </a:extLst>
          </p:cNvPr>
          <p:cNvSpPr txBox="1"/>
          <p:nvPr/>
        </p:nvSpPr>
        <p:spPr>
          <a:xfrm>
            <a:off x="2327245" y="1543288"/>
            <a:ext cx="1823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latin typeface="Century Gothic" panose="020B0502020202020204" pitchFamily="34" charset="0"/>
              </a:rPr>
              <a:t>Humedad: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5177D0A-DA27-4F1A-A291-8C112BDCABE6}"/>
              </a:ext>
            </a:extLst>
          </p:cNvPr>
          <p:cNvSpPr/>
          <p:nvPr/>
        </p:nvSpPr>
        <p:spPr>
          <a:xfrm rot="5400000">
            <a:off x="1577789" y="2814981"/>
            <a:ext cx="2847787" cy="1188769"/>
          </a:xfrm>
          <a:prstGeom prst="rect">
            <a:avLst/>
          </a:prstGeom>
          <a:gradFill flip="none" rotWithShape="1">
            <a:gsLst>
              <a:gs pos="20000">
                <a:srgbClr val="FFFF00"/>
              </a:gs>
              <a:gs pos="0">
                <a:srgbClr val="FF0000"/>
              </a:gs>
              <a:gs pos="50000">
                <a:srgbClr val="2AA83F"/>
              </a:gs>
              <a:gs pos="42000">
                <a:srgbClr val="00B050"/>
              </a:gs>
              <a:gs pos="60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AB5B2D7-4C24-46BE-BBEF-99C465E01A82}"/>
              </a:ext>
            </a:extLst>
          </p:cNvPr>
          <p:cNvCxnSpPr>
            <a:cxnSpLocks/>
          </p:cNvCxnSpPr>
          <p:nvPr/>
        </p:nvCxnSpPr>
        <p:spPr>
          <a:xfrm flipH="1">
            <a:off x="2407299" y="3029825"/>
            <a:ext cx="118876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3AD437-68C7-43F7-BAF0-022E0C29CEE1}"/>
              </a:ext>
            </a:extLst>
          </p:cNvPr>
          <p:cNvSpPr txBox="1"/>
          <p:nvPr/>
        </p:nvSpPr>
        <p:spPr>
          <a:xfrm>
            <a:off x="7388662" y="5185667"/>
            <a:ext cx="3049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>
                <a:latin typeface="Century Gothic" panose="020B0502020202020204" pitchFamily="34" charset="0"/>
              </a:rPr>
              <a:t>Temperatura: </a:t>
            </a:r>
            <a:r>
              <a:rPr lang="es-AR" sz="2800" b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14°c</a:t>
            </a:r>
            <a:endParaRPr lang="es-AR" sz="2400" b="1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E2DC8E7-BB36-4011-BC76-BAB46AD4BA55}"/>
              </a:ext>
            </a:extLst>
          </p:cNvPr>
          <p:cNvSpPr txBox="1"/>
          <p:nvPr/>
        </p:nvSpPr>
        <p:spPr>
          <a:xfrm>
            <a:off x="4389412" y="1562769"/>
            <a:ext cx="1823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>
                <a:latin typeface="Century Gothic" panose="020B0502020202020204" pitchFamily="34" charset="0"/>
              </a:rPr>
              <a:t>Luz: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F2F5B0C-9D10-452D-9F8A-EF3474349839}"/>
              </a:ext>
            </a:extLst>
          </p:cNvPr>
          <p:cNvSpPr/>
          <p:nvPr/>
        </p:nvSpPr>
        <p:spPr>
          <a:xfrm rot="5400000">
            <a:off x="3639956" y="2834463"/>
            <a:ext cx="2847788" cy="1188769"/>
          </a:xfrm>
          <a:prstGeom prst="rect">
            <a:avLst/>
          </a:prstGeom>
          <a:gradFill flip="none" rotWithShape="1">
            <a:gsLst>
              <a:gs pos="20000">
                <a:srgbClr val="FFFF00"/>
              </a:gs>
              <a:gs pos="0">
                <a:srgbClr val="FF0000"/>
              </a:gs>
              <a:gs pos="50000">
                <a:srgbClr val="2AA83F"/>
              </a:gs>
              <a:gs pos="42000">
                <a:srgbClr val="00B050"/>
              </a:gs>
              <a:gs pos="60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31E06DC-5831-4177-BBBF-F6D58806E1C8}"/>
              </a:ext>
            </a:extLst>
          </p:cNvPr>
          <p:cNvCxnSpPr>
            <a:cxnSpLocks/>
          </p:cNvCxnSpPr>
          <p:nvPr/>
        </p:nvCxnSpPr>
        <p:spPr>
          <a:xfrm flipH="1">
            <a:off x="4469466" y="3982928"/>
            <a:ext cx="118028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009D4B28-D663-4570-BAF0-336FF76ABAD0}"/>
              </a:ext>
            </a:extLst>
          </p:cNvPr>
          <p:cNvSpPr/>
          <p:nvPr/>
        </p:nvSpPr>
        <p:spPr>
          <a:xfrm>
            <a:off x="2797560" y="4875648"/>
            <a:ext cx="525288" cy="525288"/>
          </a:xfrm>
          <a:prstGeom prst="ellipse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Marca de verificación verde - simple vector gratis">
            <a:extLst>
              <a:ext uri="{FF2B5EF4-FFF2-40B4-BE49-F238E27FC236}">
                <a16:creationId xmlns:a16="http://schemas.microsoft.com/office/drawing/2014/main" id="{028FC40E-4589-4DDB-B4CF-C011FCDC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7" y="4920019"/>
            <a:ext cx="380634" cy="4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lipse 45">
            <a:extLst>
              <a:ext uri="{FF2B5EF4-FFF2-40B4-BE49-F238E27FC236}">
                <a16:creationId xmlns:a16="http://schemas.microsoft.com/office/drawing/2014/main" id="{9DE840E9-F347-45FE-97AF-AF6AA9660983}"/>
              </a:ext>
            </a:extLst>
          </p:cNvPr>
          <p:cNvSpPr/>
          <p:nvPr/>
        </p:nvSpPr>
        <p:spPr>
          <a:xfrm>
            <a:off x="4801206" y="4875648"/>
            <a:ext cx="525288" cy="525288"/>
          </a:xfrm>
          <a:prstGeom prst="ellipse">
            <a:avLst/>
          </a:prstGeom>
          <a:solidFill>
            <a:srgbClr val="77E38C"/>
          </a:solidFill>
          <a:ln w="57150">
            <a:solidFill>
              <a:srgbClr val="2AA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6" name="Picture 4" descr="Ilustración vector de Cruz mal x icono gratis | AI, SVG, EPS">
            <a:extLst>
              <a:ext uri="{FF2B5EF4-FFF2-40B4-BE49-F238E27FC236}">
                <a16:creationId xmlns:a16="http://schemas.microsoft.com/office/drawing/2014/main" id="{CEBF35DE-5658-4D31-9E57-C84C0310D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29" y="4983171"/>
            <a:ext cx="310243" cy="3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9F87A411-A3D0-4594-AB00-A94D65EEF70C}"/>
              </a:ext>
            </a:extLst>
          </p:cNvPr>
          <p:cNvSpPr txBox="1"/>
          <p:nvPr/>
        </p:nvSpPr>
        <p:spPr>
          <a:xfrm>
            <a:off x="4532461" y="5356565"/>
            <a:ext cx="105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b="1">
                <a:solidFill>
                  <a:srgbClr val="FF0000"/>
                </a:solidFill>
              </a:rPr>
              <a:t>Poca luz.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6F4A18E-ACA5-437A-8489-E1890DE2FB76}"/>
              </a:ext>
            </a:extLst>
          </p:cNvPr>
          <p:cNvSpPr txBox="1"/>
          <p:nvPr/>
        </p:nvSpPr>
        <p:spPr>
          <a:xfrm>
            <a:off x="5760911" y="1993011"/>
            <a:ext cx="4720893" cy="2870016"/>
          </a:xfrm>
          <a:prstGeom prst="rect">
            <a:avLst/>
          </a:prstGeom>
          <a:solidFill>
            <a:srgbClr val="C3F3CC"/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Esta especie forma un arbusto o árbol pequeño de entre 2 a 5 m de altura. Las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hojas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, de color verde brillante, color amarillo-dorado en otoño. Sus hojas son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pecioladas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, anchas, entre ovadas a lanceoladas con bordes dentados irregularmente.</a:t>
            </a:r>
            <a:b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</a:b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Las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flores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 son grandes, con cinco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pétalos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 -en las variedades sencillas- de 6 a 12 cm de largo. Los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estambres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 se disponen en forma columnar sobresaliendo de la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corola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. Existen numerosos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cultivares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, variedades e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híbridos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, con una amplia gama de colores desde el blanco puro, amarillo, naranja, rojo, escarlata y tintes rosados, con flores simples o dobles (es decir, con el doble de pétalos).</a:t>
            </a:r>
          </a:p>
          <a:p>
            <a:pPr algn="l"/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Se cultiva como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planta ornamental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 en los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trópicos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 y subtrópicos.</a:t>
            </a:r>
          </a:p>
          <a:p>
            <a:pPr algn="l"/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Algunas partes de la planta son comestibles. Las hojas tiernas se pueden usar como sustituto de las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espinacas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, las flores se consumen crudas o cocinadas, también se usan como colorante dando un toque púrpura a los platos. La raíz también es comestible, aunque de poco sabor, muy fibrosa y de textura mucilaginosa.</a:t>
            </a:r>
          </a:p>
          <a:p>
            <a:pPr algn="l"/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En la </a:t>
            </a:r>
            <a:r>
              <a:rPr lang="es-ES" sz="950">
                <a:solidFill>
                  <a:srgbClr val="0645AD"/>
                </a:solidFill>
                <a:latin typeface="Comfortaa" panose="00000500000000000000" pitchFamily="2" charset="0"/>
              </a:rPr>
              <a:t>medicina china</a:t>
            </a:r>
            <a:r>
              <a:rPr lang="es-ES" sz="950" b="0" i="0">
                <a:solidFill>
                  <a:srgbClr val="202122"/>
                </a:solidFill>
                <a:effectLst/>
                <a:latin typeface="Comfortaa" panose="00000500000000000000" pitchFamily="2" charset="0"/>
              </a:rPr>
              <a:t> se le atribuyen propiedades antiespasmódicas, analgésicas, astringentes, suavemente laxantes, emenagogas, antiirritantes. También tiene usos cosméticos.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D02D36A-0000-47E4-99E0-673FDF006E52}"/>
              </a:ext>
            </a:extLst>
          </p:cNvPr>
          <p:cNvSpPr txBox="1"/>
          <p:nvPr/>
        </p:nvSpPr>
        <p:spPr>
          <a:xfrm>
            <a:off x="5720950" y="1563574"/>
            <a:ext cx="3273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>
                <a:latin typeface="Century Gothic" panose="020B0502020202020204" pitchFamily="34" charset="0"/>
              </a:rPr>
              <a:t>Info sobre tu planta: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8" y="128468"/>
            <a:ext cx="11249743" cy="65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5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336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Comfortaa</vt:lpstr>
      <vt:lpstr>Consolas</vt:lpstr>
      <vt:lpstr>CordiaUPC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ipolonuer@gmail.com</dc:creator>
  <cp:lastModifiedBy>POLONUER IAN MATIAS</cp:lastModifiedBy>
  <cp:revision>4</cp:revision>
  <dcterms:created xsi:type="dcterms:W3CDTF">2021-07-14T16:34:04Z</dcterms:created>
  <dcterms:modified xsi:type="dcterms:W3CDTF">2021-10-21T13:02:44Z</dcterms:modified>
</cp:coreProperties>
</file>