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094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06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560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645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6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221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749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799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7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27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33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8731-2701-49A3-A64E-6F58F630BA4C}" type="datetimeFigureOut">
              <a:rPr lang="es-AR" smtClean="0"/>
              <a:t>19/4/2022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8FB4-09AE-48E1-A26B-FFDFCEFC309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66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66160" y="0"/>
            <a:ext cx="4574439" cy="6858000"/>
          </a:xfrm>
          <a:prstGeom prst="rect">
            <a:avLst/>
          </a:prstGeom>
          <a:solidFill>
            <a:srgbClr val="F8E3C6"/>
          </a:solidFill>
          <a:ln>
            <a:solidFill>
              <a:srgbClr val="F8E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Vintage Beer Images | Free Vectors, Stock Photos &amp; PS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4" t="11354" r="18898"/>
          <a:stretch/>
        </p:blipFill>
        <p:spPr bwMode="auto">
          <a:xfrm rot="835421">
            <a:off x="4125446" y="1139968"/>
            <a:ext cx="3294182" cy="44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722421" y="486498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 LA VAS A HACER,</a:t>
            </a:r>
            <a:endParaRPr lang="es-AR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285878" y="5308443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HACELA BIEN.</a:t>
            </a:r>
            <a:endParaRPr lang="es-AR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22421" y="5786676"/>
            <a:ext cx="3964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</a:t>
            </a:r>
            <a:r>
              <a:rPr lang="es-E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oma responsablemente, </a:t>
            </a:r>
          </a:p>
          <a:p>
            <a:pPr algn="ctr"/>
            <a:r>
              <a:rPr lang="es-E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 si sos el conductor designado, </a:t>
            </a:r>
          </a:p>
          <a:p>
            <a:pPr algn="ctr"/>
            <a:r>
              <a:rPr lang="es-E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 tomes</a:t>
            </a:r>
            <a:endParaRPr lang="es-AR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77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66160" y="0"/>
            <a:ext cx="4574439" cy="6858000"/>
          </a:xfrm>
          <a:prstGeom prst="rect">
            <a:avLst/>
          </a:prstGeom>
          <a:solidFill>
            <a:srgbClr val="F8E3C6"/>
          </a:solidFill>
          <a:ln>
            <a:solidFill>
              <a:srgbClr val="F8E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050" name="Picture 2" descr="Drugs Drug SVG Vectors and Icons - PNG Repo Free PNG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674">
            <a:off x="3878651" y="138694"/>
            <a:ext cx="755063" cy="75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rugs Drug SVG Vectors and Icons - PNG Repo Free PNG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674">
            <a:off x="6935581" y="5860134"/>
            <a:ext cx="892530" cy="8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lueta de Hoja de Cannabis – Vectores de siluetas gratuitos | Crea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0000">
            <a:off x="6926901" y="140658"/>
            <a:ext cx="768570" cy="76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ilueta de Hoja de Cannabis – Vectores de siluetas gratuitos | Crea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11330">
            <a:off x="7284063" y="622117"/>
            <a:ext cx="593939" cy="5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Transparente PNG Y SVG De Cápsula De Drogas Plan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23" y="6068414"/>
            <a:ext cx="897331" cy="8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ctor Transparente PNG Y SVG De Cápsula Plan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6" b="19535"/>
          <a:stretch/>
        </p:blipFill>
        <p:spPr bwMode="auto">
          <a:xfrm rot="12392645">
            <a:off x="3739111" y="5693705"/>
            <a:ext cx="1825599" cy="107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566159" y="1019344"/>
            <a:ext cx="457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Tips para el consumo sustentable:</a:t>
            </a:r>
            <a:endParaRPr lang="es-AR" sz="32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39958" y="2155168"/>
            <a:ext cx="4252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-El contexto también importa, no consumas alrededor de gente en la que no confías</a:t>
            </a:r>
          </a:p>
          <a:p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</a:t>
            </a:r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 importante saber lo que consumís, busca proveedores confiables</a:t>
            </a:r>
          </a:p>
          <a:p>
            <a:endParaRPr lang="es-AR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-No combines sustancias, el efecto muy probablemente será dañino</a:t>
            </a:r>
          </a:p>
          <a:p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-Intercala con costumbres saludables, y prioriza tu salud antes que una noche loca</a:t>
            </a:r>
            <a:endParaRPr lang="es-AR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893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POLONUER IAN MATIAS</dc:creator>
  <cp:lastModifiedBy>POLONUER IAN MATIAS</cp:lastModifiedBy>
  <cp:revision>3</cp:revision>
  <dcterms:created xsi:type="dcterms:W3CDTF">2022-04-19T11:01:23Z</dcterms:created>
  <dcterms:modified xsi:type="dcterms:W3CDTF">2022-04-19T11:24:14Z</dcterms:modified>
</cp:coreProperties>
</file>