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45273-29A5-0493-D5AD-1304AB1DEC54}" v="4" dt="2022-10-17T05:26:2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3F96B-51A3-4C1C-8362-901440F6AD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C2A4F5-A161-48E3-B439-58216AD3D81C}">
      <dgm:prSet/>
      <dgm:spPr/>
      <dgm:t>
        <a:bodyPr/>
        <a:lstStyle/>
        <a:p>
          <a:r>
            <a:rPr lang="en-US"/>
            <a:t>Test</a:t>
          </a:r>
        </a:p>
      </dgm:t>
    </dgm:pt>
    <dgm:pt modelId="{20D7EEF5-04E7-4833-949A-08E54470734B}" type="parTrans" cxnId="{FB15629C-65BF-400E-87DB-6DFE1CCA7730}">
      <dgm:prSet/>
      <dgm:spPr/>
      <dgm:t>
        <a:bodyPr/>
        <a:lstStyle/>
        <a:p>
          <a:endParaRPr lang="en-US"/>
        </a:p>
      </dgm:t>
    </dgm:pt>
    <dgm:pt modelId="{AFD0C770-A234-452C-8F6C-15706F5CB4F9}" type="sibTrans" cxnId="{FB15629C-65BF-400E-87DB-6DFE1CCA7730}">
      <dgm:prSet/>
      <dgm:spPr/>
      <dgm:t>
        <a:bodyPr/>
        <a:lstStyle/>
        <a:p>
          <a:endParaRPr lang="en-US"/>
        </a:p>
      </dgm:t>
    </dgm:pt>
    <dgm:pt modelId="{1A18B986-0A6C-4B31-A699-46F5862A3551}">
      <dgm:prSet/>
      <dgm:spPr/>
      <dgm:t>
        <a:bodyPr/>
        <a:lstStyle/>
        <a:p>
          <a:r>
            <a:rPr lang="en-US"/>
            <a:t>List</a:t>
          </a:r>
        </a:p>
      </dgm:t>
    </dgm:pt>
    <dgm:pt modelId="{26850F8E-4670-4D38-AB18-8337AC0DEA60}" type="parTrans" cxnId="{1A5D1A3E-51A4-4CE0-81CC-0D8BB75FC91D}">
      <dgm:prSet/>
      <dgm:spPr/>
      <dgm:t>
        <a:bodyPr/>
        <a:lstStyle/>
        <a:p>
          <a:endParaRPr lang="en-US"/>
        </a:p>
      </dgm:t>
    </dgm:pt>
    <dgm:pt modelId="{B9C9BB90-F40E-4E62-A1D8-B613CBCC0878}" type="sibTrans" cxnId="{1A5D1A3E-51A4-4CE0-81CC-0D8BB75FC91D}">
      <dgm:prSet/>
      <dgm:spPr/>
      <dgm:t>
        <a:bodyPr/>
        <a:lstStyle/>
        <a:p>
          <a:endParaRPr lang="en-US"/>
        </a:p>
      </dgm:t>
    </dgm:pt>
    <dgm:pt modelId="{DAC14586-CE07-4A45-AEF1-38F5B09189C0}" type="pres">
      <dgm:prSet presAssocID="{A7A3F96B-51A3-4C1C-8362-901440F6ADF2}" presName="root" presStyleCnt="0">
        <dgm:presLayoutVars>
          <dgm:dir/>
          <dgm:resizeHandles val="exact"/>
        </dgm:presLayoutVars>
      </dgm:prSet>
      <dgm:spPr/>
    </dgm:pt>
    <dgm:pt modelId="{AE10476E-3872-42FD-85D3-84C15C049A94}" type="pres">
      <dgm:prSet presAssocID="{57C2A4F5-A161-48E3-B439-58216AD3D81C}" presName="compNode" presStyleCnt="0"/>
      <dgm:spPr/>
    </dgm:pt>
    <dgm:pt modelId="{831B614E-337D-4FF4-B9CA-08E8CECB8F82}" type="pres">
      <dgm:prSet presAssocID="{57C2A4F5-A161-48E3-B439-58216AD3D81C}" presName="bgRect" presStyleLbl="bgShp" presStyleIdx="0" presStyleCnt="2"/>
      <dgm:spPr/>
    </dgm:pt>
    <dgm:pt modelId="{C5DD1696-A98B-4BC5-9E5C-36515C844040}" type="pres">
      <dgm:prSet presAssocID="{57C2A4F5-A161-48E3-B439-58216AD3D8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B76F96D-4BAA-42C6-8ACD-40DD560FCE4E}" type="pres">
      <dgm:prSet presAssocID="{57C2A4F5-A161-48E3-B439-58216AD3D81C}" presName="spaceRect" presStyleCnt="0"/>
      <dgm:spPr/>
    </dgm:pt>
    <dgm:pt modelId="{15E75763-5125-453A-975A-88023D05028B}" type="pres">
      <dgm:prSet presAssocID="{57C2A4F5-A161-48E3-B439-58216AD3D81C}" presName="parTx" presStyleLbl="revTx" presStyleIdx="0" presStyleCnt="2">
        <dgm:presLayoutVars>
          <dgm:chMax val="0"/>
          <dgm:chPref val="0"/>
        </dgm:presLayoutVars>
      </dgm:prSet>
      <dgm:spPr/>
    </dgm:pt>
    <dgm:pt modelId="{037B7CF5-5D99-451D-B08C-170EDB4B74F2}" type="pres">
      <dgm:prSet presAssocID="{AFD0C770-A234-452C-8F6C-15706F5CB4F9}" presName="sibTrans" presStyleCnt="0"/>
      <dgm:spPr/>
    </dgm:pt>
    <dgm:pt modelId="{CAC20F5A-D8A9-4916-BD67-FE2EAE36D333}" type="pres">
      <dgm:prSet presAssocID="{1A18B986-0A6C-4B31-A699-46F5862A3551}" presName="compNode" presStyleCnt="0"/>
      <dgm:spPr/>
    </dgm:pt>
    <dgm:pt modelId="{69F1B261-4265-4F38-B7A1-24E4D6F316FF}" type="pres">
      <dgm:prSet presAssocID="{1A18B986-0A6C-4B31-A699-46F5862A3551}" presName="bgRect" presStyleLbl="bgShp" presStyleIdx="1" presStyleCnt="2"/>
      <dgm:spPr/>
    </dgm:pt>
    <dgm:pt modelId="{3F7AC789-2A40-4E40-A8CB-3DD088AC7F78}" type="pres">
      <dgm:prSet presAssocID="{1A18B986-0A6C-4B31-A699-46F5862A35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FF036AD-CFF1-4E9C-A4E3-78F11A318555}" type="pres">
      <dgm:prSet presAssocID="{1A18B986-0A6C-4B31-A699-46F5862A3551}" presName="spaceRect" presStyleCnt="0"/>
      <dgm:spPr/>
    </dgm:pt>
    <dgm:pt modelId="{0C7B3743-83AF-4FEA-B140-8CEABCFA60E3}" type="pres">
      <dgm:prSet presAssocID="{1A18B986-0A6C-4B31-A699-46F5862A35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E631034-56A9-4F72-B2D9-938E30BD71F5}" type="presOf" srcId="{A7A3F96B-51A3-4C1C-8362-901440F6ADF2}" destId="{DAC14586-CE07-4A45-AEF1-38F5B09189C0}" srcOrd="0" destOrd="0" presId="urn:microsoft.com/office/officeart/2018/2/layout/IconVerticalSolidList"/>
    <dgm:cxn modelId="{1A5D1A3E-51A4-4CE0-81CC-0D8BB75FC91D}" srcId="{A7A3F96B-51A3-4C1C-8362-901440F6ADF2}" destId="{1A18B986-0A6C-4B31-A699-46F5862A3551}" srcOrd="1" destOrd="0" parTransId="{26850F8E-4670-4D38-AB18-8337AC0DEA60}" sibTransId="{B9C9BB90-F40E-4E62-A1D8-B613CBCC0878}"/>
    <dgm:cxn modelId="{9C01E447-A7E9-45AD-B27B-5FB2A523F81A}" type="presOf" srcId="{1A18B986-0A6C-4B31-A699-46F5862A3551}" destId="{0C7B3743-83AF-4FEA-B140-8CEABCFA60E3}" srcOrd="0" destOrd="0" presId="urn:microsoft.com/office/officeart/2018/2/layout/IconVerticalSolidList"/>
    <dgm:cxn modelId="{CC39B485-8CDE-44A2-9A16-8DA46B4723A6}" type="presOf" srcId="{57C2A4F5-A161-48E3-B439-58216AD3D81C}" destId="{15E75763-5125-453A-975A-88023D05028B}" srcOrd="0" destOrd="0" presId="urn:microsoft.com/office/officeart/2018/2/layout/IconVerticalSolidList"/>
    <dgm:cxn modelId="{FB15629C-65BF-400E-87DB-6DFE1CCA7730}" srcId="{A7A3F96B-51A3-4C1C-8362-901440F6ADF2}" destId="{57C2A4F5-A161-48E3-B439-58216AD3D81C}" srcOrd="0" destOrd="0" parTransId="{20D7EEF5-04E7-4833-949A-08E54470734B}" sibTransId="{AFD0C770-A234-452C-8F6C-15706F5CB4F9}"/>
    <dgm:cxn modelId="{6D55150C-8BBD-4DED-87F9-0F817919556F}" type="presParOf" srcId="{DAC14586-CE07-4A45-AEF1-38F5B09189C0}" destId="{AE10476E-3872-42FD-85D3-84C15C049A94}" srcOrd="0" destOrd="0" presId="urn:microsoft.com/office/officeart/2018/2/layout/IconVerticalSolidList"/>
    <dgm:cxn modelId="{429FF731-913E-4B99-B805-B27F962F0572}" type="presParOf" srcId="{AE10476E-3872-42FD-85D3-84C15C049A94}" destId="{831B614E-337D-4FF4-B9CA-08E8CECB8F82}" srcOrd="0" destOrd="0" presId="urn:microsoft.com/office/officeart/2018/2/layout/IconVerticalSolidList"/>
    <dgm:cxn modelId="{941BE39A-774F-42F6-9FBD-AFC402FDFE0D}" type="presParOf" srcId="{AE10476E-3872-42FD-85D3-84C15C049A94}" destId="{C5DD1696-A98B-4BC5-9E5C-36515C844040}" srcOrd="1" destOrd="0" presId="urn:microsoft.com/office/officeart/2018/2/layout/IconVerticalSolidList"/>
    <dgm:cxn modelId="{3BD3ED40-014A-4264-924D-027F82FEB530}" type="presParOf" srcId="{AE10476E-3872-42FD-85D3-84C15C049A94}" destId="{5B76F96D-4BAA-42C6-8ACD-40DD560FCE4E}" srcOrd="2" destOrd="0" presId="urn:microsoft.com/office/officeart/2018/2/layout/IconVerticalSolidList"/>
    <dgm:cxn modelId="{7FEB74CC-9A11-49EE-BFA3-958CDB23192D}" type="presParOf" srcId="{AE10476E-3872-42FD-85D3-84C15C049A94}" destId="{15E75763-5125-453A-975A-88023D05028B}" srcOrd="3" destOrd="0" presId="urn:microsoft.com/office/officeart/2018/2/layout/IconVerticalSolidList"/>
    <dgm:cxn modelId="{A36661E2-A3BD-467B-86CE-85C9408C7F36}" type="presParOf" srcId="{DAC14586-CE07-4A45-AEF1-38F5B09189C0}" destId="{037B7CF5-5D99-451D-B08C-170EDB4B74F2}" srcOrd="1" destOrd="0" presId="urn:microsoft.com/office/officeart/2018/2/layout/IconVerticalSolidList"/>
    <dgm:cxn modelId="{F7A987BB-A7EE-403E-9996-C640A366A830}" type="presParOf" srcId="{DAC14586-CE07-4A45-AEF1-38F5B09189C0}" destId="{CAC20F5A-D8A9-4916-BD67-FE2EAE36D333}" srcOrd="2" destOrd="0" presId="urn:microsoft.com/office/officeart/2018/2/layout/IconVerticalSolidList"/>
    <dgm:cxn modelId="{040151D9-4660-4AB0-AD5F-D8E18D4162E3}" type="presParOf" srcId="{CAC20F5A-D8A9-4916-BD67-FE2EAE36D333}" destId="{69F1B261-4265-4F38-B7A1-24E4D6F316FF}" srcOrd="0" destOrd="0" presId="urn:microsoft.com/office/officeart/2018/2/layout/IconVerticalSolidList"/>
    <dgm:cxn modelId="{9BE200D9-E98F-4098-A1ED-75C43962EF54}" type="presParOf" srcId="{CAC20F5A-D8A9-4916-BD67-FE2EAE36D333}" destId="{3F7AC789-2A40-4E40-A8CB-3DD088AC7F78}" srcOrd="1" destOrd="0" presId="urn:microsoft.com/office/officeart/2018/2/layout/IconVerticalSolidList"/>
    <dgm:cxn modelId="{CC5B7A68-D420-46D6-A63C-7771AF0DCC8B}" type="presParOf" srcId="{CAC20F5A-D8A9-4916-BD67-FE2EAE36D333}" destId="{EFF036AD-CFF1-4E9C-A4E3-78F11A318555}" srcOrd="2" destOrd="0" presId="urn:microsoft.com/office/officeart/2018/2/layout/IconVerticalSolidList"/>
    <dgm:cxn modelId="{B0E42818-0B5E-426B-9C51-C42D8C995FBF}" type="presParOf" srcId="{CAC20F5A-D8A9-4916-BD67-FE2EAE36D333}" destId="{0C7B3743-83AF-4FEA-B140-8CEABCFA60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B614E-337D-4FF4-B9CA-08E8CECB8F82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D1696-A98B-4BC5-9E5C-36515C844040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75763-5125-453A-975A-88023D05028B}">
      <dsp:nvSpPr>
        <dsp:cNvPr id="0" name=""/>
        <dsp:cNvSpPr/>
      </dsp:nvSpPr>
      <dsp:spPr>
        <a:xfrm>
          <a:off x="2135821" y="1001647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</a:t>
          </a:r>
        </a:p>
      </dsp:txBody>
      <dsp:txXfrm>
        <a:off x="2135821" y="1001647"/>
        <a:ext cx="5676740" cy="1849195"/>
      </dsp:txXfrm>
    </dsp:sp>
    <dsp:sp modelId="{69F1B261-4265-4F38-B7A1-24E4D6F316FF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AC789-2A40-4E40-A8CB-3DD088AC7F78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B3743-83AF-4FEA-B140-8CEABCFA60E3}">
      <dsp:nvSpPr>
        <dsp:cNvPr id="0" name=""/>
        <dsp:cNvSpPr/>
      </dsp:nvSpPr>
      <dsp:spPr>
        <a:xfrm>
          <a:off x="2135821" y="3313142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</a:t>
          </a:r>
        </a:p>
      </dsp:txBody>
      <dsp:txXfrm>
        <a:off x="2135821" y="3313142"/>
        <a:ext cx="5676740" cy="1849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9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77C50-23F0-4B7C-6762-1C6EA92FB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5505" r="6" b="1823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Test file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  <a:cs typeface="Posterama"/>
              </a:rPr>
              <a:t>Test</a:t>
            </a:r>
            <a:endParaRPr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B877ABF-B7EB-3BE4-1DDA-7D3D74DF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082611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36778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4"/>
      </a:lt2>
      <a:accent1>
        <a:srgbClr val="C894B6"/>
      </a:accent1>
      <a:accent2>
        <a:srgbClr val="B87CBC"/>
      </a:accent2>
      <a:accent3>
        <a:srgbClr val="AF94C8"/>
      </a:accent3>
      <a:accent4>
        <a:srgbClr val="837CBC"/>
      </a:accent4>
      <a:accent5>
        <a:srgbClr val="90A1C6"/>
      </a:accent5>
      <a:accent6>
        <a:srgbClr val="7CABBC"/>
      </a:accent6>
      <a:hlink>
        <a:srgbClr val="568E6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SineVTI</vt:lpstr>
      <vt:lpstr>Test file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</cp:revision>
  <dcterms:created xsi:type="dcterms:W3CDTF">2022-10-17T05:26:02Z</dcterms:created>
  <dcterms:modified xsi:type="dcterms:W3CDTF">2022-10-17T05:26:42Z</dcterms:modified>
</cp:coreProperties>
</file>