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0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9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6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5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8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84F9A4-022C-486D-8235-13B782EA8A5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2B65FD-7F7A-4B3F-8248-85D72882F7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8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Idea: Toxic &amp; Suicidal Behavior in Text Messaging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Ian Steenstra</a:t>
            </a:r>
          </a:p>
          <a:p>
            <a:r>
              <a:rPr lang="en-US" dirty="0" smtClean="0"/>
              <a:t>Date: 3/30/2020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5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The amount of toxicity in text and whether a user is having suicidal ideations, is a useful tool for ensuring healthy conversations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Will be used within anonymous peer-counseling and will help in ensuring appropriate conversations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237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Toxicity: Comments from Wikipedia’s talk page </a:t>
            </a:r>
            <a:r>
              <a:rPr lang="en-US" sz="3200" dirty="0"/>
              <a:t>edits (Toxic Comment Classification Challenge</a:t>
            </a:r>
            <a:r>
              <a:rPr lang="en-US" sz="32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/>
              <a:t> Classifications: Toxic, Severe Toxic, Obscene, Threat, Insult, Identity Hate (0 or 1 for each variable)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Suicidal Ideation: </a:t>
            </a:r>
            <a:r>
              <a:rPr lang="en-US" sz="3200" dirty="0" err="1" smtClean="0"/>
              <a:t>SuicideWatch</a:t>
            </a:r>
            <a:r>
              <a:rPr lang="en-US" sz="3200" dirty="0" smtClean="0"/>
              <a:t> </a:t>
            </a:r>
            <a:r>
              <a:rPr lang="en-US" sz="3200" dirty="0" err="1" smtClean="0"/>
              <a:t>subreddit</a:t>
            </a:r>
            <a:r>
              <a:rPr lang="en-US" sz="3200" dirty="0" smtClean="0"/>
              <a:t> + filtered  </a:t>
            </a:r>
            <a:r>
              <a:rPr lang="en-US" sz="3200" dirty="0"/>
              <a:t>suicide-related </a:t>
            </a:r>
            <a:r>
              <a:rPr lang="en-US" sz="3200" dirty="0" smtClean="0"/>
              <a:t>tweets from Twitter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/>
              <a:t> Classifications: Concerning vs Safe to Ignore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620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&amp; Models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Word2Vec from pre-trained </a:t>
            </a:r>
            <a:r>
              <a:rPr lang="en-US" sz="3200" dirty="0"/>
              <a:t>Google News corpus (3 billion running words) word vector model (3 million 300-dimension English word vectors</a:t>
            </a:r>
            <a:r>
              <a:rPr lang="en-US" sz="3200" dirty="0" smtClean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Average the 300 dimensional word embedding for all words in each text to accommodate for varying lengths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Doc2Vec from </a:t>
            </a:r>
            <a:r>
              <a:rPr lang="en-US" sz="3000" dirty="0" err="1" smtClean="0"/>
              <a:t>Gensim</a:t>
            </a:r>
            <a:r>
              <a:rPr lang="en-US" sz="3000" dirty="0" smtClean="0"/>
              <a:t>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Train on Support Vector Machine, Multilayer Perceptron, and Logistic Regression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7781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K-Fold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Classification Accuracy vs Null Accuracy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Confusion Matrix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93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Detecting suicidality on </a:t>
            </a:r>
            <a:r>
              <a:rPr lang="en-US" sz="3200" dirty="0" smtClean="0"/>
              <a:t>Twitter b</a:t>
            </a:r>
            <a:r>
              <a:rPr lang="en-US" sz="3000" dirty="0" smtClean="0"/>
              <a:t>y </a:t>
            </a:r>
            <a:r>
              <a:rPr lang="en-US" sz="3000" dirty="0" err="1" smtClean="0"/>
              <a:t>Bridianne</a:t>
            </a:r>
            <a:r>
              <a:rPr lang="en-US" sz="3000" dirty="0" smtClean="0"/>
              <a:t> </a:t>
            </a:r>
            <a:r>
              <a:rPr lang="en-US" sz="3000" dirty="0"/>
              <a:t>O'Dea, Stephen Wan, Philip J. </a:t>
            </a:r>
            <a:r>
              <a:rPr lang="en-US" sz="3000" dirty="0" err="1"/>
              <a:t>Batterham</a:t>
            </a:r>
            <a:r>
              <a:rPr lang="en-US" sz="3000" dirty="0"/>
              <a:t>, Alison L. </a:t>
            </a:r>
            <a:r>
              <a:rPr lang="en-US" sz="3000" dirty="0" err="1"/>
              <a:t>Calear</a:t>
            </a:r>
            <a:r>
              <a:rPr lang="en-US" sz="3000" dirty="0"/>
              <a:t>, </a:t>
            </a:r>
            <a:r>
              <a:rPr lang="en-US" sz="3000" dirty="0" smtClean="0"/>
              <a:t>Cecile </a:t>
            </a:r>
            <a:r>
              <a:rPr lang="en-US" sz="3000" dirty="0"/>
              <a:t>Paris, Helen </a:t>
            </a:r>
            <a:r>
              <a:rPr lang="en-US" sz="3000" dirty="0" smtClean="0"/>
              <a:t>Christensen</a:t>
            </a: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Toxic Comment Classification </a:t>
            </a:r>
            <a:r>
              <a:rPr lang="en-US" sz="3200" dirty="0" smtClean="0"/>
              <a:t>Challenge by Jigsaw/Conversation AI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0271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1511</TotalTime>
  <Words>231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Topic Idea: Toxic &amp; Suicidal Behavior in Text Messaging</vt:lpstr>
      <vt:lpstr>Summary &amp; Application</vt:lpstr>
      <vt:lpstr>Datasets</vt:lpstr>
      <vt:lpstr>Method &amp; Models</vt:lpstr>
      <vt:lpstr>Evaluation 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Idea: Toxic &amp; Suicidal Behavior in Text Messaging</dc:title>
  <dc:creator>Ian Steenstra</dc:creator>
  <cp:lastModifiedBy>Ian Steenstra</cp:lastModifiedBy>
  <cp:revision>12</cp:revision>
  <dcterms:created xsi:type="dcterms:W3CDTF">2020-03-28T22:51:24Z</dcterms:created>
  <dcterms:modified xsi:type="dcterms:W3CDTF">2020-03-30T00:03:13Z</dcterms:modified>
</cp:coreProperties>
</file>