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1EA"/>
    <a:srgbClr val="FFFFFF"/>
    <a:srgbClr val="9DC3E6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172E-114F-47E3-A5E8-6DB7EDD2D84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C315-8915-41B2-AB7A-E020BF9D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://inthenow.net.au/wp-content/uploads/2015/07/Big-Data-Web-1080x6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" y="-1"/>
            <a:ext cx="121747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8611" y="19071"/>
            <a:ext cx="12191999" cy="6858001"/>
          </a:xfrm>
          <a:prstGeom prst="rect">
            <a:avLst/>
          </a:prstGeom>
          <a:solidFill>
            <a:srgbClr val="FFFFFF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https://vetmed-research.sites.medinfo.ufl.edu/files/2011/08/CIMI_MBF_IMG_1191-Copy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8" y="4091277"/>
            <a:ext cx="3393773" cy="23559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torage.googleapis.com/gweb-uniblog-publish-prod/images/Gmail_logo.max-2800x28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26" y="3309322"/>
            <a:ext cx="1979112" cy="19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laoblogger.com/images/baby-crossed-out-clipar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6336">
            <a:off x="3396500" y="2911314"/>
            <a:ext cx="5979559" cy="284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01180" y="296777"/>
            <a:ext cx="4772416" cy="1185416"/>
          </a:xfrm>
          <a:prstGeom prst="roundRect">
            <a:avLst/>
          </a:prstGeom>
          <a:solidFill>
            <a:srgbClr val="B4D1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2479" y="694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Constellation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22939" y="1690687"/>
            <a:ext cx="3519814" cy="5010737"/>
          </a:xfrm>
          <a:prstGeom prst="rect">
            <a:avLst/>
          </a:prstGeom>
          <a:solidFill>
            <a:srgbClr val="9DC3E6">
              <a:alpha val="72157"/>
            </a:srgb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9302" y="1647740"/>
            <a:ext cx="33238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No email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Quicker communication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Increase research visibility of professors/students work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More qualified applicants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Cross-school collaborations and applications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Professional research profiles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Quick application templates for professors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48" name="Picture 24" descr="http://futurethink.com/wp-content/uploads/2017/05/Linkedin-logo-1-550x550-300x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1" y="2107641"/>
            <a:ext cx="1340430" cy="13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nsfgrfp.org/images/nsf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05" y="1987665"/>
            <a:ext cx="1576621" cy="15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us 11"/>
          <p:cNvSpPr/>
          <p:nvPr/>
        </p:nvSpPr>
        <p:spPr>
          <a:xfrm>
            <a:off x="1585329" y="2389112"/>
            <a:ext cx="770902" cy="77372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60386" y="1035208"/>
            <a:ext cx="27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Ian Steenstra &amp; Brian Choi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9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Constellation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Steenstra</dc:creator>
  <cp:lastModifiedBy>Ian Steenstra</cp:lastModifiedBy>
  <cp:revision>8</cp:revision>
  <dcterms:created xsi:type="dcterms:W3CDTF">2018-01-25T22:46:16Z</dcterms:created>
  <dcterms:modified xsi:type="dcterms:W3CDTF">2018-01-26T13:35:15Z</dcterms:modified>
</cp:coreProperties>
</file>