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56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77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9BFF9-D607-6AB8-A240-6ED8A6FD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891" r="-2" b="108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This is 2nd way of black god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 lvl="2"/>
            <a:r>
              <a:t>Spam, bacon, sausage and spam.</a:t>
            </a:r>
          </a:p>
          <a:p>
            <a:pPr lvl="2"/>
            <a:r>
              <a:t>Spam, egg, spam, spam, bacon and spam.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PoiseVTI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2023-03-10T20:17:20Z</dcterms:modified>
</cp:coreProperties>
</file>