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256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8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0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9BFF9-D607-6AB8-A240-6ED8A6FD3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891" r="-2" b="108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882" y="2398143"/>
            <a:ext cx="5143500" cy="2116348"/>
          </a:xfrm>
          <a:noFill/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709518" cy="753372"/>
          </a:xfrm>
          <a:noFill/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PoiseVTI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2013-07-15T20:26:40Z</dcterms:created>
  <dcterms:modified xsi:type="dcterms:W3CDTF">2023-03-10T20:17:20Z</dcterms:modified>
</cp:coreProperties>
</file>