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6DEA-9101-CC50-6AE9-83D0A5D1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2415-3746-4C3D-2C5A-2E695CA3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A308-D610-CB75-1B1D-EFC12109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80E0-3228-E1EA-29F8-CC0D9E95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DB0A-E1C3-397E-979D-9F0F6421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48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72D-4319-5991-0D3B-6D7EBD40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B3DD8-C656-31AF-9C45-A53D1DD8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4C2C-893A-EFD5-4052-F4326F71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43EF-5CD7-0CBB-B412-A41DF5AF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577C-7465-5A26-FBCB-F0B291F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8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38FD8-6D0F-16A0-E204-75CB41A65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BBD1-0827-5C78-CB73-CC10088D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A001-0273-B839-035C-632D56C0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0DFA-1624-445C-951A-87F2F649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2FD9-9DB8-2AE3-E74F-4606309D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0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9C9-77E4-0956-CC5B-9C09F2A9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D114-03CE-58BD-ED4E-599C9716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4B59-11DB-0948-29B9-DEA89BC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EB2B-5140-193C-EDC9-99DD5CB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65EC-E56E-9F7B-ABC5-4B8E9DE3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5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B01-ABFD-0EA3-8A31-3A8FCE6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0137-FEF0-CEC6-0552-98840145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3ADA-5842-F386-0084-6523395B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FF64-CFAD-48F5-88B4-EBFB672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1CAF-FCCC-B0B9-BD40-C7679B42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9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83AB-CD40-0D8D-1337-A88BAF98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2D9A-6BEC-E933-7347-1496478A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D00DE-3F06-2216-1ABD-612C9A4C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0CF2-70C1-52E3-8261-239CEAAE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A4DF-74FB-D5AA-51E8-45699F3A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3600-D19D-3F61-D3AD-D6799AD2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8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A7E8-D1AD-3623-60C2-FF3E457E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4EFB-C142-C0DB-9AA3-D6315923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2399-7140-B11C-355F-29296FC8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3D537-20FD-97F4-1D86-58DDCD4AC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1CF7A-1622-F3B1-E0D4-E42E1D2F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EE381-DB6B-7ED1-BCB2-64064145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A0311-9D28-9C9A-A8B7-065856BE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1DCD2-B8EB-F742-CDD5-E7E9D704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56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5EC-BC5D-667E-E4C9-DB391C3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DAA5-2EB0-07B1-528C-01419E2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859D0-2FF8-BEB3-4773-4D32371F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5A5E7-220A-4DFA-C387-6025F8FC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2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5E7FC-751A-AE2D-E462-532BCF7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E090-4DAF-E118-E552-A1BC2D5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DF54E-985A-35E3-3E1E-F1AC268B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3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C3E1-9CBE-4CEA-00FE-12023152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A0CC-43FC-D737-B2B9-0A8237FC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65C1-4743-D629-2C7F-33F7E693F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30FF1-9B56-A7D0-04DD-310674DD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4D55-94AC-2EE5-DEF7-CD667579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8496-878B-EEFD-08C1-5013A7DD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0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562-EF08-575D-2546-1FBA2DA4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75661-8F29-FD43-DBFE-11B666499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A6985-A976-0FDE-9282-379FE56B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3481B-C95B-FA20-EDB4-A88E203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206B-A8AC-84A8-62ED-81A28B34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A07B-B1CE-B100-99FF-6E0A3238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6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CE467-39F0-92A4-7A45-2C669558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3B8A1-96F5-3008-B0C6-D516DE83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1BC6-9745-DB4B-7682-E73026458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1BAA-C83A-4A7E-956B-0E1AAE1869B5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7159-34F9-98CE-2CF6-EAB275CE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B435-2F27-14CF-C13B-FB534B7F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1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6218F6-1CBD-0E97-7457-606FF0E6B618}"/>
              </a:ext>
            </a:extLst>
          </p:cNvPr>
          <p:cNvSpPr/>
          <p:nvPr/>
        </p:nvSpPr>
        <p:spPr>
          <a:xfrm>
            <a:off x="6682030" y="3178622"/>
            <a:ext cx="5186509" cy="7110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FF3EF5-5315-B619-72F9-84A4E5D54F22}"/>
              </a:ext>
            </a:extLst>
          </p:cNvPr>
          <p:cNvGrpSpPr/>
          <p:nvPr/>
        </p:nvGrpSpPr>
        <p:grpSpPr>
          <a:xfrm>
            <a:off x="249954" y="1497420"/>
            <a:ext cx="9039208" cy="3908221"/>
            <a:chOff x="1286845" y="689956"/>
            <a:chExt cx="8326506" cy="3908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3D2E3-2CA5-E331-CF58-C776814246C4}"/>
                </a:ext>
              </a:extLst>
            </p:cNvPr>
            <p:cNvSpPr txBox="1"/>
            <p:nvPr/>
          </p:nvSpPr>
          <p:spPr>
            <a:xfrm>
              <a:off x="3080683" y="1099586"/>
              <a:ext cx="110101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Model1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6705CE-567F-7479-6FF0-06AC2DF9725D}"/>
                </a:ext>
              </a:extLst>
            </p:cNvPr>
            <p:cNvSpPr txBox="1"/>
            <p:nvPr/>
          </p:nvSpPr>
          <p:spPr>
            <a:xfrm>
              <a:off x="3092709" y="1622360"/>
              <a:ext cx="11010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Model2</a:t>
              </a:r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E19629-042B-7CC3-7220-DB2016A3D5F4}"/>
                </a:ext>
              </a:extLst>
            </p:cNvPr>
            <p:cNvSpPr txBox="1"/>
            <p:nvPr/>
          </p:nvSpPr>
          <p:spPr>
            <a:xfrm>
              <a:off x="1286845" y="1370952"/>
              <a:ext cx="13828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Input</a:t>
              </a:r>
              <a:endParaRPr lang="en-AU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86A2A1-8BBE-95AE-662B-F1DAFDB14E26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2669721" y="1284252"/>
              <a:ext cx="410962" cy="27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D5A7E-80CF-E30F-C70B-5C4C0A1285E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669721" y="1650733"/>
              <a:ext cx="422988" cy="156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F9A4B5-763F-EDCC-58B3-68B67012268E}"/>
                </a:ext>
              </a:extLst>
            </p:cNvPr>
            <p:cNvSpPr txBox="1"/>
            <p:nvPr/>
          </p:nvSpPr>
          <p:spPr>
            <a:xfrm>
              <a:off x="5079748" y="689956"/>
              <a:ext cx="140795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B8B374-ADDC-4741-DF97-627A31199644}"/>
                </a:ext>
              </a:extLst>
            </p:cNvPr>
            <p:cNvSpPr txBox="1"/>
            <p:nvPr/>
          </p:nvSpPr>
          <p:spPr>
            <a:xfrm>
              <a:off x="5112789" y="1681334"/>
              <a:ext cx="137491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 </a:t>
              </a:r>
              <a:endParaRPr lang="en-AU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219B44-28D0-5796-8026-E0824E137B39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4181694" y="874622"/>
              <a:ext cx="898054" cy="40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E8A93D-A90C-07F4-7865-4554B596F8C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193721" y="1775233"/>
              <a:ext cx="919068" cy="9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1A4644-33EE-0B81-485B-C6F4F7FA6190}"/>
                </a:ext>
              </a:extLst>
            </p:cNvPr>
            <p:cNvSpPr txBox="1"/>
            <p:nvPr/>
          </p:nvSpPr>
          <p:spPr>
            <a:xfrm>
              <a:off x="8036837" y="1791529"/>
              <a:ext cx="115148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7D97D4-28B1-FAD7-BA7F-E209B59C273C}"/>
                </a:ext>
              </a:extLst>
            </p:cNvPr>
            <p:cNvCxnSpPr>
              <a:cxnSpLocks/>
              <a:stCxn id="11" idx="3"/>
              <a:endCxn id="11" idx="3"/>
            </p:cNvCxnSpPr>
            <p:nvPr/>
          </p:nvCxnSpPr>
          <p:spPr>
            <a:xfrm>
              <a:off x="6487703" y="87462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02AC18-1995-AD1B-43DA-94429B891B8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487703" y="874622"/>
              <a:ext cx="558642" cy="32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89244C-5289-4962-D89A-9EF50AF6A52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6487703" y="1466067"/>
              <a:ext cx="581244" cy="399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81014-D8E4-CDB0-3E73-3CB673870871}"/>
                </a:ext>
              </a:extLst>
            </p:cNvPr>
            <p:cNvSpPr txBox="1"/>
            <p:nvPr/>
          </p:nvSpPr>
          <p:spPr>
            <a:xfrm>
              <a:off x="3341461" y="3680703"/>
              <a:ext cx="11010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Model3</a:t>
              </a:r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F36DF-1A62-A38B-DAF9-5B6F77EE002E}"/>
                </a:ext>
              </a:extLst>
            </p:cNvPr>
            <p:cNvSpPr txBox="1"/>
            <p:nvPr/>
          </p:nvSpPr>
          <p:spPr>
            <a:xfrm>
              <a:off x="3341460" y="4206328"/>
              <a:ext cx="11010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D5CBB9-98D3-3C1A-C243-6424F7350446}"/>
                </a:ext>
              </a:extLst>
            </p:cNvPr>
            <p:cNvSpPr txBox="1"/>
            <p:nvPr/>
          </p:nvSpPr>
          <p:spPr>
            <a:xfrm>
              <a:off x="1366070" y="3891041"/>
              <a:ext cx="141229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Input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6DAF78-3C4F-CCE0-5617-F4B9C852AAC4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2778362" y="3865369"/>
              <a:ext cx="563099" cy="21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9793CF-2706-7EAC-6F55-44E35DB374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804319" y="4196084"/>
              <a:ext cx="537142" cy="194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F3A8DC-2E17-54FE-2C40-B86F02530D72}"/>
                </a:ext>
              </a:extLst>
            </p:cNvPr>
            <p:cNvSpPr txBox="1"/>
            <p:nvPr/>
          </p:nvSpPr>
          <p:spPr>
            <a:xfrm>
              <a:off x="5386691" y="4228845"/>
              <a:ext cx="11010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AU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CAB5E4-B0B8-1899-C613-D1CF698C8B42}"/>
                </a:ext>
              </a:extLst>
            </p:cNvPr>
            <p:cNvCxnSpPr>
              <a:cxnSpLocks/>
              <a:stCxn id="19" idx="3"/>
              <a:endCxn id="51" idx="1"/>
            </p:cNvCxnSpPr>
            <p:nvPr/>
          </p:nvCxnSpPr>
          <p:spPr>
            <a:xfrm flipV="1">
              <a:off x="4442473" y="3658211"/>
              <a:ext cx="944218" cy="20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418E2-27A1-5D98-4FBE-D32016B0BE38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442473" y="4359201"/>
              <a:ext cx="944218" cy="54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410BB2-697D-E648-00BF-B4668A5BA949}"/>
                </a:ext>
              </a:extLst>
            </p:cNvPr>
            <p:cNvSpPr txBox="1"/>
            <p:nvPr/>
          </p:nvSpPr>
          <p:spPr>
            <a:xfrm>
              <a:off x="8113668" y="3391663"/>
              <a:ext cx="107465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</a:t>
              </a:r>
              <a:endParaRPr lang="en-AU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581477-41A0-F9CB-1D01-216FD8C57ACC}"/>
                </a:ext>
              </a:extLst>
            </p:cNvPr>
            <p:cNvCxnSpPr>
              <a:cxnSpLocks/>
            </p:cNvCxnSpPr>
            <p:nvPr/>
          </p:nvCxnSpPr>
          <p:spPr>
            <a:xfrm>
              <a:off x="5972175" y="2720843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0649B25-83D0-2B58-D18F-FE1184FDBBD3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487703" y="3658211"/>
              <a:ext cx="837429" cy="53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FFB685-4D5B-98B5-F3C2-A76E14336B1C}"/>
                </a:ext>
              </a:extLst>
            </p:cNvPr>
            <p:cNvCxnSpPr>
              <a:cxnSpLocks/>
              <a:stCxn id="24" idx="3"/>
              <a:endCxn id="41" idx="1"/>
            </p:cNvCxnSpPr>
            <p:nvPr/>
          </p:nvCxnSpPr>
          <p:spPr>
            <a:xfrm flipV="1">
              <a:off x="6487703" y="4324400"/>
              <a:ext cx="837429" cy="89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65AE226-8637-CCA6-0748-35E1F0704E32}"/>
                </a:ext>
              </a:extLst>
            </p:cNvPr>
            <p:cNvSpPr/>
            <p:nvPr/>
          </p:nvSpPr>
          <p:spPr>
            <a:xfrm>
              <a:off x="8000613" y="2530193"/>
              <a:ext cx="1187707" cy="48164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Concatenate</a:t>
              </a:r>
              <a:endParaRPr lang="en-AU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F88F04-AEEA-7C70-6DD7-D27E328DE76D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 flipH="1">
              <a:off x="8594467" y="2160861"/>
              <a:ext cx="18113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101E5E-ED96-7712-F7E2-E64FA0A4E711}"/>
                </a:ext>
              </a:extLst>
            </p:cNvPr>
            <p:cNvCxnSpPr>
              <a:cxnSpLocks/>
              <a:stCxn id="27" idx="0"/>
              <a:endCxn id="31" idx="2"/>
            </p:cNvCxnSpPr>
            <p:nvPr/>
          </p:nvCxnSpPr>
          <p:spPr>
            <a:xfrm flipH="1" flipV="1">
              <a:off x="8594467" y="3011839"/>
              <a:ext cx="56528" cy="37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858E96-3306-BD8A-B3A0-824961177080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9188320" y="2771016"/>
              <a:ext cx="425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7715BA-142A-E2EF-1604-96BB159E3844}"/>
              </a:ext>
            </a:extLst>
          </p:cNvPr>
          <p:cNvSpPr txBox="1"/>
          <p:nvPr/>
        </p:nvSpPr>
        <p:spPr>
          <a:xfrm>
            <a:off x="9309756" y="3436142"/>
            <a:ext cx="8573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Softmax</a:t>
            </a:r>
            <a:endParaRPr lang="en-AU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E29FA-6583-2E01-A2D4-FE5D8ADBD76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0167128" y="3578479"/>
            <a:ext cx="407361" cy="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A83423-E768-746F-D80B-C13B2AF9B6E2}"/>
              </a:ext>
            </a:extLst>
          </p:cNvPr>
          <p:cNvSpPr txBox="1"/>
          <p:nvPr/>
        </p:nvSpPr>
        <p:spPr>
          <a:xfrm>
            <a:off x="9857134" y="2983714"/>
            <a:ext cx="193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Fusion Approach</a:t>
            </a:r>
            <a:endParaRPr lang="en-AU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08EDC1-B951-6E2E-2BDB-8C03ADB52007}"/>
              </a:ext>
            </a:extLst>
          </p:cNvPr>
          <p:cNvSpPr/>
          <p:nvPr/>
        </p:nvSpPr>
        <p:spPr>
          <a:xfrm>
            <a:off x="6805084" y="4869051"/>
            <a:ext cx="1195252" cy="52562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35F27F-7551-8CF3-E8F5-59568CCFEEDA}"/>
              </a:ext>
            </a:extLst>
          </p:cNvPr>
          <p:cNvSpPr/>
          <p:nvPr/>
        </p:nvSpPr>
        <p:spPr>
          <a:xfrm>
            <a:off x="6502435" y="1907050"/>
            <a:ext cx="1289368" cy="4816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B4945-362A-8DDB-44D7-3E1E5FD830F7}"/>
              </a:ext>
            </a:extLst>
          </p:cNvPr>
          <p:cNvCxnSpPr>
            <a:cxnSpLocks/>
            <a:stCxn id="42" idx="3"/>
            <a:endCxn id="15" idx="0"/>
          </p:cNvCxnSpPr>
          <p:nvPr/>
        </p:nvCxnSpPr>
        <p:spPr>
          <a:xfrm>
            <a:off x="7791803" y="2147873"/>
            <a:ext cx="410927" cy="45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D0AAC-C9D0-D13E-4FD2-F4F1834D2F3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987433" y="4568459"/>
            <a:ext cx="257000" cy="5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F859F3-46E3-7AFA-1A3D-67559EF17121}"/>
              </a:ext>
            </a:extLst>
          </p:cNvPr>
          <p:cNvSpPr txBox="1"/>
          <p:nvPr/>
        </p:nvSpPr>
        <p:spPr>
          <a:xfrm>
            <a:off x="488331" y="363475"/>
            <a:ext cx="841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Dual Pipeline Attentional Framework </a:t>
            </a:r>
            <a:br>
              <a:rPr lang="en-US" sz="3600" b="1" dirty="0"/>
            </a:br>
            <a:r>
              <a:rPr lang="en-US" b="1" dirty="0"/>
              <a:t>Proposed by cs16-1</a:t>
            </a:r>
            <a:endParaRPr lang="en-AU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349B33-F3EB-B0F5-0288-71FE7BEF51DF}"/>
              </a:ext>
            </a:extLst>
          </p:cNvPr>
          <p:cNvSpPr txBox="1"/>
          <p:nvPr/>
        </p:nvSpPr>
        <p:spPr>
          <a:xfrm>
            <a:off x="4700724" y="4281009"/>
            <a:ext cx="11952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Attention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89C13C-F179-74AE-0982-C3DD2C261E62}"/>
              </a:ext>
            </a:extLst>
          </p:cNvPr>
          <p:cNvSpPr txBox="1"/>
          <p:nvPr/>
        </p:nvSpPr>
        <p:spPr>
          <a:xfrm>
            <a:off x="6526971" y="1622405"/>
            <a:ext cx="137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Local Fusion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A12BF-BAEB-711C-CC27-F5719D4B80C8}"/>
              </a:ext>
            </a:extLst>
          </p:cNvPr>
          <p:cNvSpPr txBox="1"/>
          <p:nvPr/>
        </p:nvSpPr>
        <p:spPr>
          <a:xfrm>
            <a:off x="6121330" y="3383505"/>
            <a:ext cx="158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Global Fusion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8E9170-4A42-B821-3DA6-D4A4083C5A00}"/>
              </a:ext>
            </a:extLst>
          </p:cNvPr>
          <p:cNvSpPr txBox="1"/>
          <p:nvPr/>
        </p:nvSpPr>
        <p:spPr>
          <a:xfrm>
            <a:off x="10636639" y="3401968"/>
            <a:ext cx="11648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AU" dirty="0"/>
          </a:p>
        </p:txBody>
      </p:sp>
      <p:pic>
        <p:nvPicPr>
          <p:cNvPr id="4098" name="Picture 8" descr="A picture containing screenshot, orange, rectangle, design&#10;&#10;Description automatically generated">
            <a:extLst>
              <a:ext uri="{FF2B5EF4-FFF2-40B4-BE49-F238E27FC236}">
                <a16:creationId xmlns:a16="http://schemas.microsoft.com/office/drawing/2014/main" id="{C8EC1DA8-79D7-DC90-5D36-16E1160B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57763" y="1923166"/>
            <a:ext cx="1434610" cy="5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675207751" descr="A picture containing screenshot, colorfulness, rectangle, amber&#10;&#10;Description automatically generated">
            <a:extLst>
              <a:ext uri="{FF2B5EF4-FFF2-40B4-BE49-F238E27FC236}">
                <a16:creationId xmlns:a16="http://schemas.microsoft.com/office/drawing/2014/main" id="{E22C5381-804B-34D6-925D-8086FE3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1966" y="1911004"/>
            <a:ext cx="1493946" cy="60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">
            <a:extLst>
              <a:ext uri="{FF2B5EF4-FFF2-40B4-BE49-F238E27FC236}">
                <a16:creationId xmlns:a16="http://schemas.microsoft.com/office/drawing/2014/main" id="{D8FFCD11-DCA8-08BB-6930-C6A60DFE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EFF753-4BE5-965F-A712-FFB7F78CD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3745342" y="3918032"/>
            <a:ext cx="874794" cy="9260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6A11DE-5A5C-7D43-7307-0685F0A3D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327" y="3896046"/>
            <a:ext cx="886782" cy="9260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431AFA-219F-DB9B-46CA-A7D72238CCBC}"/>
              </a:ext>
            </a:extLst>
          </p:cNvPr>
          <p:cNvSpPr txBox="1"/>
          <p:nvPr/>
        </p:nvSpPr>
        <p:spPr>
          <a:xfrm>
            <a:off x="249954" y="2968325"/>
            <a:ext cx="1501242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emoji Input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FA4E22-1E5D-862E-1091-55A94352F7E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00575" y="2550507"/>
            <a:ext cx="0" cy="41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35E03B-B7D8-5279-E635-A58B28E0521B}"/>
              </a:ext>
            </a:extLst>
          </p:cNvPr>
          <p:cNvSpPr txBox="1"/>
          <p:nvPr/>
        </p:nvSpPr>
        <p:spPr>
          <a:xfrm rot="1097235">
            <a:off x="1630967" y="2697074"/>
            <a:ext cx="100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Pipeline2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6A4834-9FB5-B8F9-E34F-B9CC1B6F2A1C}"/>
              </a:ext>
            </a:extLst>
          </p:cNvPr>
          <p:cNvSpPr txBox="1"/>
          <p:nvPr/>
        </p:nvSpPr>
        <p:spPr>
          <a:xfrm rot="20260207">
            <a:off x="1574977" y="1723999"/>
            <a:ext cx="100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Pipeline1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F678DE-4870-DDB7-D648-CBE0CFE898D4}"/>
              </a:ext>
            </a:extLst>
          </p:cNvPr>
          <p:cNvSpPr txBox="1"/>
          <p:nvPr/>
        </p:nvSpPr>
        <p:spPr>
          <a:xfrm rot="20260207">
            <a:off x="1764554" y="4301860"/>
            <a:ext cx="100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Pipeline1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DB1B19-A83F-9E1F-05FD-84124DDA009F}"/>
              </a:ext>
            </a:extLst>
          </p:cNvPr>
          <p:cNvSpPr txBox="1"/>
          <p:nvPr/>
        </p:nvSpPr>
        <p:spPr>
          <a:xfrm rot="1430792">
            <a:off x="1685738" y="5213847"/>
            <a:ext cx="100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Pipeline2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DD237C-4DB3-64B5-617C-95DFEE0646D1}"/>
              </a:ext>
            </a:extLst>
          </p:cNvPr>
          <p:cNvSpPr txBox="1"/>
          <p:nvPr/>
        </p:nvSpPr>
        <p:spPr>
          <a:xfrm>
            <a:off x="6884109" y="4527888"/>
            <a:ext cx="137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Local Fusion</a:t>
            </a:r>
            <a:endParaRPr lang="en-AU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795835-1217-241E-5C1F-71EDA4D622D8}"/>
              </a:ext>
            </a:extLst>
          </p:cNvPr>
          <p:cNvSpPr/>
          <p:nvPr/>
        </p:nvSpPr>
        <p:spPr>
          <a:xfrm>
            <a:off x="6753765" y="3519365"/>
            <a:ext cx="5255972" cy="11407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23EE41-BBD1-F5E8-8D94-BFB629A123CB}"/>
              </a:ext>
            </a:extLst>
          </p:cNvPr>
          <p:cNvGrpSpPr/>
          <p:nvPr/>
        </p:nvGrpSpPr>
        <p:grpSpPr>
          <a:xfrm>
            <a:off x="324599" y="1982613"/>
            <a:ext cx="11685165" cy="4185220"/>
            <a:chOff x="1286845" y="689956"/>
            <a:chExt cx="10763840" cy="4185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DA8A66-CAE2-A88C-9637-146B04C40200}"/>
                </a:ext>
              </a:extLst>
            </p:cNvPr>
            <p:cNvSpPr txBox="1"/>
            <p:nvPr/>
          </p:nvSpPr>
          <p:spPr>
            <a:xfrm>
              <a:off x="3092709" y="1096735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Bi-LSTM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393C71-4A98-91CD-D162-98A7E86B37FD}"/>
                </a:ext>
              </a:extLst>
            </p:cNvPr>
            <p:cNvSpPr txBox="1"/>
            <p:nvPr/>
          </p:nvSpPr>
          <p:spPr>
            <a:xfrm>
              <a:off x="3092709" y="1622360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Bi-LSTM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0033-C7FC-8369-0C01-57CE04AA6AE0}"/>
                </a:ext>
              </a:extLst>
            </p:cNvPr>
            <p:cNvSpPr txBox="1"/>
            <p:nvPr/>
          </p:nvSpPr>
          <p:spPr>
            <a:xfrm>
              <a:off x="1286845" y="1370952"/>
              <a:ext cx="13828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Input</a:t>
              </a:r>
              <a:endParaRPr lang="en-A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0716D-17C3-5788-34ED-D92E111FFDB8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 flipV="1">
              <a:off x="2669721" y="1281401"/>
              <a:ext cx="422988" cy="27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7A7789-11F4-F9AE-EE4A-41AA5F05B97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69721" y="1650733"/>
              <a:ext cx="422988" cy="156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DADCC6-8840-C70B-5A6F-8D1F72B401E5}"/>
                </a:ext>
              </a:extLst>
            </p:cNvPr>
            <p:cNvSpPr txBox="1"/>
            <p:nvPr/>
          </p:nvSpPr>
          <p:spPr>
            <a:xfrm>
              <a:off x="5079747" y="689956"/>
              <a:ext cx="164004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Content-based</a:t>
              </a:r>
              <a:br>
                <a:rPr lang="en-US" dirty="0"/>
              </a:br>
              <a:r>
                <a:rPr lang="en-US" dirty="0"/>
                <a:t>Attention Layer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06D9AF-69D0-622A-8027-6E4ED002637C}"/>
                </a:ext>
              </a:extLst>
            </p:cNvPr>
            <p:cNvSpPr txBox="1"/>
            <p:nvPr/>
          </p:nvSpPr>
          <p:spPr>
            <a:xfrm>
              <a:off x="5112789" y="1681334"/>
              <a:ext cx="160700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Content-based</a:t>
              </a:r>
              <a:br>
                <a:rPr lang="en-US" dirty="0"/>
              </a:br>
              <a:r>
                <a:rPr lang="en-US" dirty="0"/>
                <a:t>Attention Layer</a:t>
              </a:r>
              <a:endParaRPr lang="en-AU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33FBF7-032A-7B91-6277-7595C198C6D8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 flipV="1">
              <a:off x="4193721" y="1013122"/>
              <a:ext cx="886026" cy="268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9A2A4-C23E-17FC-6823-373CA226922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193721" y="1775233"/>
              <a:ext cx="919068" cy="270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B0DFDC-C3ED-B193-B01B-EA58CFE77E3C}"/>
                </a:ext>
              </a:extLst>
            </p:cNvPr>
            <p:cNvSpPr txBox="1"/>
            <p:nvPr/>
          </p:nvSpPr>
          <p:spPr>
            <a:xfrm>
              <a:off x="8143387" y="1791529"/>
              <a:ext cx="90215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tanh</a:t>
              </a:r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2F885F-8B00-0D57-D232-CD7176E24F16}"/>
                </a:ext>
              </a:extLst>
            </p:cNvPr>
            <p:cNvCxnSpPr>
              <a:cxnSpLocks/>
              <a:stCxn id="17" idx="3"/>
              <a:endCxn id="17" idx="3"/>
            </p:cNvCxnSpPr>
            <p:nvPr/>
          </p:nvCxnSpPr>
          <p:spPr>
            <a:xfrm>
              <a:off x="6719793" y="101312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D52037-F4A0-2E8D-5AFE-96EB21BF8BE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719793" y="1013122"/>
              <a:ext cx="326552" cy="18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44609E2-5478-CEC4-5681-FB41F28AD20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19793" y="1466067"/>
              <a:ext cx="349153" cy="53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045F-D8A3-0DEE-22B5-43B49EC2344C}"/>
                </a:ext>
              </a:extLst>
            </p:cNvPr>
            <p:cNvSpPr txBox="1"/>
            <p:nvPr/>
          </p:nvSpPr>
          <p:spPr>
            <a:xfrm>
              <a:off x="3341461" y="3680703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Multi-CNN</a:t>
              </a:r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8843C6-5628-3601-7F69-72219A9875C0}"/>
                </a:ext>
              </a:extLst>
            </p:cNvPr>
            <p:cNvSpPr txBox="1"/>
            <p:nvPr/>
          </p:nvSpPr>
          <p:spPr>
            <a:xfrm>
              <a:off x="3341460" y="4206328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VGG</a:t>
              </a:r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9013EA-744A-E676-9589-1447D7FABBF7}"/>
                </a:ext>
              </a:extLst>
            </p:cNvPr>
            <p:cNvSpPr txBox="1"/>
            <p:nvPr/>
          </p:nvSpPr>
          <p:spPr>
            <a:xfrm>
              <a:off x="1366070" y="3891041"/>
              <a:ext cx="141229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Input</a:t>
              </a:r>
              <a:endParaRPr lang="en-AU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039652-4E1D-1469-A928-7FBC264998E4}"/>
                </a:ext>
              </a:extLst>
            </p:cNvPr>
            <p:cNvCxnSpPr>
              <a:cxnSpLocks/>
              <a:stCxn id="40" idx="3"/>
              <a:endCxn id="38" idx="1"/>
            </p:cNvCxnSpPr>
            <p:nvPr/>
          </p:nvCxnSpPr>
          <p:spPr>
            <a:xfrm flipV="1">
              <a:off x="2778362" y="3865369"/>
              <a:ext cx="563099" cy="21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A8FD4B-1154-72F2-3250-36A3F94CE47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2804319" y="4196084"/>
              <a:ext cx="537142" cy="194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96B6DE-4B26-AA93-E89B-B7EF0C47372C}"/>
                </a:ext>
              </a:extLst>
            </p:cNvPr>
            <p:cNvSpPr txBox="1"/>
            <p:nvPr/>
          </p:nvSpPr>
          <p:spPr>
            <a:xfrm>
              <a:off x="5268116" y="4228845"/>
              <a:ext cx="161089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Spatial Attention Layer</a:t>
              </a:r>
              <a:endParaRPr lang="en-AU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F82B68-17C4-05FD-B62A-83DCF49DDEC4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442473" y="3865369"/>
              <a:ext cx="869011" cy="24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659B54-67B3-6C43-4744-E07C629BC75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473" y="4359201"/>
              <a:ext cx="825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C41DFD-4575-0ABD-C800-5AD9CBA49879}"/>
                </a:ext>
              </a:extLst>
            </p:cNvPr>
            <p:cNvSpPr txBox="1"/>
            <p:nvPr/>
          </p:nvSpPr>
          <p:spPr>
            <a:xfrm>
              <a:off x="8113668" y="3391663"/>
              <a:ext cx="9615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  <a:endParaRPr lang="en-AU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7BA7F60-1402-22F1-B2A3-1D0C309AAE2F}"/>
                </a:ext>
              </a:extLst>
            </p:cNvPr>
            <p:cNvCxnSpPr>
              <a:cxnSpLocks/>
            </p:cNvCxnSpPr>
            <p:nvPr/>
          </p:nvCxnSpPr>
          <p:spPr>
            <a:xfrm>
              <a:off x="5972175" y="2720843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3DC4BAE-2E20-EEF3-8903-3C380D42737B}"/>
                </a:ext>
              </a:extLst>
            </p:cNvPr>
            <p:cNvCxnSpPr>
              <a:cxnSpLocks/>
            </p:cNvCxnSpPr>
            <p:nvPr/>
          </p:nvCxnSpPr>
          <p:spPr>
            <a:xfrm>
              <a:off x="6919929" y="3926850"/>
              <a:ext cx="405203" cy="26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0968CE-7669-22CE-9F2A-0510C99ACF4D}"/>
                </a:ext>
              </a:extLst>
            </p:cNvPr>
            <p:cNvCxnSpPr>
              <a:cxnSpLocks/>
              <a:stCxn id="44" idx="3"/>
              <a:endCxn id="31" idx="1"/>
            </p:cNvCxnSpPr>
            <p:nvPr/>
          </p:nvCxnSpPr>
          <p:spPr>
            <a:xfrm flipV="1">
              <a:off x="6879009" y="4324400"/>
              <a:ext cx="446122" cy="227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A98649D-36F8-5B75-DFDA-9D74EC840398}"/>
                </a:ext>
              </a:extLst>
            </p:cNvPr>
            <p:cNvSpPr/>
            <p:nvPr/>
          </p:nvSpPr>
          <p:spPr>
            <a:xfrm>
              <a:off x="8000613" y="2530193"/>
              <a:ext cx="1187707" cy="48164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Concatenate</a:t>
              </a:r>
              <a:endParaRPr lang="en-A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C8126F-3D66-55E3-75FC-B4E5E0454B64}"/>
                </a:ext>
              </a:extLst>
            </p:cNvPr>
            <p:cNvCxnSpPr>
              <a:cxnSpLocks/>
              <a:stCxn id="25" idx="2"/>
              <a:endCxn id="54" idx="0"/>
            </p:cNvCxnSpPr>
            <p:nvPr/>
          </p:nvCxnSpPr>
          <p:spPr>
            <a:xfrm>
              <a:off x="8594465" y="2160861"/>
              <a:ext cx="2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8A5950D-1333-D795-CB20-D9936B495850}"/>
                </a:ext>
              </a:extLst>
            </p:cNvPr>
            <p:cNvCxnSpPr>
              <a:cxnSpLocks/>
              <a:stCxn id="47" idx="0"/>
              <a:endCxn id="54" idx="2"/>
            </p:cNvCxnSpPr>
            <p:nvPr/>
          </p:nvCxnSpPr>
          <p:spPr>
            <a:xfrm flipV="1">
              <a:off x="8594466" y="3011839"/>
              <a:ext cx="1" cy="37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6839A8B-DFA7-7E45-3243-FAC2F444C3EC}"/>
                </a:ext>
              </a:extLst>
            </p:cNvPr>
            <p:cNvSpPr/>
            <p:nvPr/>
          </p:nvSpPr>
          <p:spPr>
            <a:xfrm>
              <a:off x="10689440" y="2226708"/>
              <a:ext cx="1361245" cy="111171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XGB</a:t>
              </a:r>
              <a:br>
                <a:rPr lang="en-US" sz="1400" dirty="0"/>
              </a:br>
              <a:r>
                <a:rPr lang="en-US" altLang="zh-CN" sz="1400" dirty="0" err="1"/>
                <a:t>R.Forest</a:t>
              </a:r>
              <a:br>
                <a:rPr lang="en-US" sz="1400" dirty="0"/>
              </a:br>
              <a:r>
                <a:rPr lang="en-US" sz="1400" dirty="0"/>
                <a:t> MLP</a:t>
              </a:r>
              <a:endParaRPr lang="en-AU" sz="14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A2C7DCD-44D4-4DA9-5253-19A26D8FA70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9188320" y="2771016"/>
              <a:ext cx="425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11B475A-F933-E024-75A2-968249A8526F}"/>
              </a:ext>
            </a:extLst>
          </p:cNvPr>
          <p:cNvSpPr txBox="1"/>
          <p:nvPr/>
        </p:nvSpPr>
        <p:spPr>
          <a:xfrm>
            <a:off x="9384401" y="3921335"/>
            <a:ext cx="8573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Softmax</a:t>
            </a:r>
            <a:endParaRPr lang="en-AU" sz="14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0C1F22-23F2-FEA6-F944-AE8E2453D019}"/>
              </a:ext>
            </a:extLst>
          </p:cNvPr>
          <p:cNvCxnSpPr>
            <a:cxnSpLocks/>
            <a:stCxn id="104" idx="3"/>
            <a:endCxn id="2" idx="2"/>
          </p:cNvCxnSpPr>
          <p:nvPr/>
        </p:nvCxnSpPr>
        <p:spPr>
          <a:xfrm flipV="1">
            <a:off x="10241773" y="4075223"/>
            <a:ext cx="290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2B928E-3920-1FAE-F25E-CB318FFF4B49}"/>
              </a:ext>
            </a:extLst>
          </p:cNvPr>
          <p:cNvSpPr txBox="1"/>
          <p:nvPr/>
        </p:nvSpPr>
        <p:spPr>
          <a:xfrm>
            <a:off x="2529901" y="4738691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MaxPooling</a:t>
            </a:r>
            <a:r>
              <a:rPr lang="en-US" sz="1000" dirty="0"/>
              <a:t> + </a:t>
            </a:r>
            <a:r>
              <a:rPr lang="en-US" sz="1000" dirty="0" err="1"/>
              <a:t>BatchNormalisation</a:t>
            </a:r>
            <a:endParaRPr lang="en-AU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89912B-0B35-E457-D64E-7D2E26DCE477}"/>
              </a:ext>
            </a:extLst>
          </p:cNvPr>
          <p:cNvSpPr/>
          <p:nvPr/>
        </p:nvSpPr>
        <p:spPr>
          <a:xfrm>
            <a:off x="6879729" y="5354244"/>
            <a:ext cx="1195252" cy="52562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114E281-72BB-E0DA-FFAB-CA8FC495654D}"/>
              </a:ext>
            </a:extLst>
          </p:cNvPr>
          <p:cNvSpPr/>
          <p:nvPr/>
        </p:nvSpPr>
        <p:spPr>
          <a:xfrm>
            <a:off x="6577080" y="2392243"/>
            <a:ext cx="1289368" cy="4816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BA3D83-1856-3002-917F-AC6A514121DA}"/>
              </a:ext>
            </a:extLst>
          </p:cNvPr>
          <p:cNvCxnSpPr>
            <a:cxnSpLocks/>
            <a:stCxn id="51" idx="3"/>
            <a:endCxn id="25" idx="0"/>
          </p:cNvCxnSpPr>
          <p:nvPr/>
        </p:nvCxnSpPr>
        <p:spPr>
          <a:xfrm>
            <a:off x="7866448" y="2633066"/>
            <a:ext cx="391262" cy="45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120C2D-45DC-2B08-06C5-E34A53C10B5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8062078" y="5053652"/>
            <a:ext cx="195633" cy="5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730E30-71F8-20CF-57D2-60D7ACCEB12E}"/>
              </a:ext>
            </a:extLst>
          </p:cNvPr>
          <p:cNvSpPr txBox="1"/>
          <p:nvPr/>
        </p:nvSpPr>
        <p:spPr>
          <a:xfrm>
            <a:off x="488331" y="363475"/>
            <a:ext cx="580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Proposed Model</a:t>
            </a:r>
            <a:br>
              <a:rPr lang="en-US" sz="3600" b="1" dirty="0"/>
            </a:br>
            <a:r>
              <a:rPr lang="en-US" b="1" dirty="0"/>
              <a:t>Proposed by cs16-1</a:t>
            </a:r>
            <a:endParaRPr lang="en-AU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955B7C-176B-0649-67A8-066A8AAF3D18}"/>
              </a:ext>
            </a:extLst>
          </p:cNvPr>
          <p:cNvSpPr txBox="1"/>
          <p:nvPr/>
        </p:nvSpPr>
        <p:spPr>
          <a:xfrm>
            <a:off x="6857805" y="2147692"/>
            <a:ext cx="96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Local Fusion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CEA2DF-B870-6146-BF19-12410886ADBA}"/>
              </a:ext>
            </a:extLst>
          </p:cNvPr>
          <p:cNvSpPr txBox="1"/>
          <p:nvPr/>
        </p:nvSpPr>
        <p:spPr>
          <a:xfrm>
            <a:off x="7067627" y="5089183"/>
            <a:ext cx="96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Local Fusion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C25554-BB21-7716-F886-E67220142FEC}"/>
              </a:ext>
            </a:extLst>
          </p:cNvPr>
          <p:cNvSpPr txBox="1"/>
          <p:nvPr/>
        </p:nvSpPr>
        <p:spPr>
          <a:xfrm>
            <a:off x="6469546" y="3892809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Global Fusion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58F2A1-7795-A0D5-9408-CF6985FC0985}"/>
              </a:ext>
            </a:extLst>
          </p:cNvPr>
          <p:cNvSpPr txBox="1"/>
          <p:nvPr/>
        </p:nvSpPr>
        <p:spPr>
          <a:xfrm>
            <a:off x="4693725" y="4753849"/>
            <a:ext cx="17487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Spatial Attention Layer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90324-4A91-FB52-E481-27401713F305}"/>
              </a:ext>
            </a:extLst>
          </p:cNvPr>
          <p:cNvSpPr txBox="1"/>
          <p:nvPr/>
        </p:nvSpPr>
        <p:spPr>
          <a:xfrm>
            <a:off x="324599" y="3450759"/>
            <a:ext cx="1501242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emoji Input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F52543-3D54-38B4-3F92-78DA1F3692C5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1075220" y="3032941"/>
            <a:ext cx="0" cy="41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11960</TotalTime>
  <Words>94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Yang</dc:creator>
  <cp:lastModifiedBy>Andy Yang</cp:lastModifiedBy>
  <cp:revision>16</cp:revision>
  <dcterms:created xsi:type="dcterms:W3CDTF">2023-05-13T20:09:09Z</dcterms:created>
  <dcterms:modified xsi:type="dcterms:W3CDTF">2023-05-26T01:10:52Z</dcterms:modified>
</cp:coreProperties>
</file>