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44789-7A0E-9FB8-D1B5-69B72802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33935B-A1C2-9E8F-3A86-A6FBF0826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DC464-97D5-A9BF-7CC0-79A7303E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1249-DC46-4750-9FC0-F8F554AD4D0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4CE4B-1616-76CE-CACE-DD3F995F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7E3011-95A7-A7B6-5543-5C66EC8C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7901-CF4E-4E22-A4B0-A15B23E3C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94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CA13B-004F-AD94-5EF8-FE3BCDBA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6D4533-30EF-F0FC-D1DC-3AF8E07A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4A9C08-3B66-F95B-9E78-584E3E29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1249-DC46-4750-9FC0-F8F554AD4D0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06A3C2-7E9E-4B99-4985-2D0CBCB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452041-9C37-43B3-BA53-354D5A62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7901-CF4E-4E22-A4B0-A15B23E3C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48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A40274-35E5-D232-01CD-955E91DA0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ABCC83-2D23-72B3-F8F8-552C8E85D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8FE44-64CB-606B-C1BF-A715B160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1249-DC46-4750-9FC0-F8F554AD4D0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37D8F4-7995-8C13-272B-5A07A2C1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E2743C-3EDD-2BD0-4B50-FC2E4A26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7901-CF4E-4E22-A4B0-A15B23E3C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4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ACF7F-B5AA-9F50-D60E-68D75117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C9D15C-5D8A-7908-450D-8E639B04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D399FF-B3E6-2C79-E3C4-2D27126E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1249-DC46-4750-9FC0-F8F554AD4D0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CAF8C-2AA3-05E7-C242-1BC0C3AA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C1519E-9D98-CAE0-5DC3-B7A1E559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7901-CF4E-4E22-A4B0-A15B23E3C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13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E7664-4719-5CFF-2405-757422F9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CCF230-BCB1-2492-3D47-5D61F00E2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B07177-C523-8334-869C-B94331C3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1249-DC46-4750-9FC0-F8F554AD4D0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353BD-1824-78AC-522C-3C8E0BB7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A0DBF1-F7E3-A815-5D05-56230DC3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7901-CF4E-4E22-A4B0-A15B23E3C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86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DF50B-A394-321D-7B84-DAAFF003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82E54-6430-8523-2DA7-DA3B3FFDB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58DE8C-D7B3-1C2A-3866-FBBDDE77F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3D911F-451F-0786-82D4-E9F79289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1249-DC46-4750-9FC0-F8F554AD4D0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FEA82A-FA42-659C-1EEF-D621E402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4284F8-FACC-F6AF-77E1-D7F3ABEF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7901-CF4E-4E22-A4B0-A15B23E3C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22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B6416-CB83-191F-9BCC-0D541AB0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16E3A-A88D-8E1F-1597-5D4BA3C7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8DA6F7-B48A-D5F7-C4DF-267A84CD4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6F525A-B72D-D3FF-431A-E7D6C6E66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479D75-D223-2C64-3532-3D3FCD24F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DA7E9-8B66-FD32-3D83-7B3A1913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1249-DC46-4750-9FC0-F8F554AD4D0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746F8BD-C9C3-F219-E8E5-48E8EF75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16B7456-9435-6A15-D3BD-53AB0586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7901-CF4E-4E22-A4B0-A15B23E3C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38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40D82-9241-0DAD-B3E4-8FE2FE2C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2CF299A-BF41-50DA-AD0F-5986D402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1249-DC46-4750-9FC0-F8F554AD4D0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77D90F-8374-98F0-6F89-9A82ED50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E0C3EA-2E54-7862-D02F-4645DA61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7901-CF4E-4E22-A4B0-A15B23E3C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51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E18FFB-48B2-2290-FCB1-4FCF57D1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1249-DC46-4750-9FC0-F8F554AD4D0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D76415-2EEB-A986-47F5-1C505E13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68F68B-9A3A-3714-06C6-ABAD7300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7901-CF4E-4E22-A4B0-A15B23E3C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72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BA06F0-F60B-340C-31A0-EFCE261E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14041A-BD7A-C80A-98C3-C0AE2E82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82465A-064B-08DE-4655-DD575F389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EFDC5C-82A8-F7F4-1790-E72EDC9D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1249-DC46-4750-9FC0-F8F554AD4D0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58CDAE-0921-E9D7-9333-9A0A3E20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4BEBE7-7271-6C38-9D35-6D74F556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7901-CF4E-4E22-A4B0-A15B23E3C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29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473E1-DC71-92BD-F35D-2657EA4C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9C0CC5-264E-EB52-C7DA-055C2B607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EF2614-A5F7-7104-B207-9F7ABF53C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39624A-849C-D179-C26F-50632604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1249-DC46-4750-9FC0-F8F554AD4D0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CDD5DA-2E7F-64ED-BA9D-AD234D85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22CE92-2651-B266-5E34-F701B3C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7901-CF4E-4E22-A4B0-A15B23E3C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1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37E741-690D-7F76-BBB6-69DD45DF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A218FC-9A30-3D7E-0A1C-48AE44F71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F5F072-6D12-932C-5CA5-A97A25FE7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D1249-DC46-4750-9FC0-F8F554AD4D0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979C31-9F38-4A62-DEAE-D1A5B2B15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7903E0-5DE6-BFA2-BCCF-000A4F4A7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E97901-CF4E-4E22-A4B0-A15B23E3C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52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F52CB-2FC8-B560-DBC8-FCC9E1580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DEAA5E-B9A9-9938-BCE5-2FB4461A3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02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0E32E-FBBB-261D-CC88-A8A97AEB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73FA5-024E-239D-97FA-A0D80622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抽出</a:t>
            </a:r>
            <a:r>
              <a:rPr lang="en-US" altLang="zh-TW" dirty="0"/>
              <a:t>API</a:t>
            </a:r>
          </a:p>
          <a:p>
            <a:r>
              <a:rPr lang="en-US" altLang="zh-TW" dirty="0"/>
              <a:t>2. upload button(CSS)</a:t>
            </a:r>
          </a:p>
          <a:p>
            <a:r>
              <a:rPr lang="en-US" altLang="zh-TW" dirty="0"/>
              <a:t>3. identify use </a:t>
            </a:r>
            <a:r>
              <a:rPr lang="en-US" altLang="zh-TW" dirty="0" err="1"/>
              <a:t>boolean</a:t>
            </a:r>
            <a:r>
              <a:rPr lang="en-US" altLang="zh-TW" dirty="0"/>
              <a:t>(DB)</a:t>
            </a:r>
          </a:p>
          <a:p>
            <a:r>
              <a:rPr lang="en-US" altLang="zh-TW" dirty="0"/>
              <a:t>4. </a:t>
            </a:r>
            <a:r>
              <a:rPr lang="en-US" altLang="zh-TW"/>
              <a:t>graph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67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Lin</dc:creator>
  <cp:lastModifiedBy>Ian Lin</cp:lastModifiedBy>
  <cp:revision>1</cp:revision>
  <dcterms:created xsi:type="dcterms:W3CDTF">2025-04-15T14:36:34Z</dcterms:created>
  <dcterms:modified xsi:type="dcterms:W3CDTF">2025-04-15T14:36:52Z</dcterms:modified>
</cp:coreProperties>
</file>