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7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13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C519-DF3B-6F48-A9CC-901916BC8766}" type="datetimeFigureOut">
              <a:rPr lang="en-US" smtClean="0"/>
              <a:t>13/11/17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19FA-3877-9C4C-95BD-8FC885E6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8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C519-DF3B-6F48-A9CC-901916BC8766}" type="datetimeFigureOut">
              <a:rPr lang="en-US" smtClean="0"/>
              <a:t>13/11/17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19FA-3877-9C4C-95BD-8FC885E6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54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C519-DF3B-6F48-A9CC-901916BC8766}" type="datetimeFigureOut">
              <a:rPr lang="en-US" smtClean="0"/>
              <a:t>13/11/17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19FA-3877-9C4C-95BD-8FC885E6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77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C519-DF3B-6F48-A9CC-901916BC8766}" type="datetimeFigureOut">
              <a:rPr lang="en-US" smtClean="0"/>
              <a:t>13/11/17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19FA-3877-9C4C-95BD-8FC885E6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9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C519-DF3B-6F48-A9CC-901916BC8766}" type="datetimeFigureOut">
              <a:rPr lang="en-US" smtClean="0"/>
              <a:t>13/11/17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19FA-3877-9C4C-95BD-8FC885E6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3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C519-DF3B-6F48-A9CC-901916BC8766}" type="datetimeFigureOut">
              <a:rPr lang="en-US" smtClean="0"/>
              <a:t>13/11/17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19FA-3877-9C4C-95BD-8FC885E6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7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C519-DF3B-6F48-A9CC-901916BC8766}" type="datetimeFigureOut">
              <a:rPr lang="en-US" smtClean="0"/>
              <a:t>13/11/17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19FA-3877-9C4C-95BD-8FC885E6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57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C519-DF3B-6F48-A9CC-901916BC8766}" type="datetimeFigureOut">
              <a:rPr lang="en-US" smtClean="0"/>
              <a:t>13/11/17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19FA-3877-9C4C-95BD-8FC885E6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8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C519-DF3B-6F48-A9CC-901916BC8766}" type="datetimeFigureOut">
              <a:rPr lang="en-US" smtClean="0"/>
              <a:t>13/11/17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19FA-3877-9C4C-95BD-8FC885E6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55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C519-DF3B-6F48-A9CC-901916BC8766}" type="datetimeFigureOut">
              <a:rPr lang="en-US" smtClean="0"/>
              <a:t>13/11/17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19FA-3877-9C4C-95BD-8FC885E6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86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C519-DF3B-6F48-A9CC-901916BC8766}" type="datetimeFigureOut">
              <a:rPr lang="en-US" smtClean="0"/>
              <a:t>13/11/17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19FA-3877-9C4C-95BD-8FC885E6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77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EC519-DF3B-6F48-A9CC-901916BC8766}" type="datetimeFigureOut">
              <a:rPr lang="en-US" smtClean="0"/>
              <a:t>13/11/17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D19FA-3877-9C4C-95BD-8FC885E6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98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358634" y="268929"/>
            <a:ext cx="8234766" cy="6456017"/>
            <a:chOff x="358634" y="268929"/>
            <a:chExt cx="8234766" cy="6456017"/>
          </a:xfrm>
        </p:grpSpPr>
        <p:sp>
          <p:nvSpPr>
            <p:cNvPr id="50" name="Smiley Face 49"/>
            <p:cNvSpPr/>
            <p:nvPr/>
          </p:nvSpPr>
          <p:spPr>
            <a:xfrm>
              <a:off x="358634" y="1239645"/>
              <a:ext cx="914400" cy="914400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669832" y="3212353"/>
              <a:ext cx="4066864" cy="3512593"/>
              <a:chOff x="1836584" y="2048357"/>
              <a:chExt cx="4066864" cy="3512593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836584" y="2048357"/>
                <a:ext cx="4066864" cy="351259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4173958" y="4132421"/>
                <a:ext cx="1440000" cy="720000"/>
              </a:xfrm>
              <a:prstGeom prst="roundRect">
                <a:avLst/>
              </a:prstGeom>
              <a:effectLst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Logic</a:t>
                </a: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203942" y="4132421"/>
                <a:ext cx="1440000" cy="720000"/>
              </a:xfrm>
              <a:prstGeom prst="roundRect">
                <a:avLst/>
              </a:prstGeom>
              <a:effectLst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Model</a:t>
                </a:r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4173958" y="2945414"/>
                <a:ext cx="1440000" cy="720000"/>
              </a:xfrm>
              <a:prstGeom prst="roundRect">
                <a:avLst/>
              </a:prstGeom>
              <a:effectLst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View</a:t>
                </a:r>
                <a:endParaRPr lang="en-US" dirty="0"/>
              </a:p>
            </p:txBody>
          </p:sp>
          <p:cxnSp>
            <p:nvCxnSpPr>
              <p:cNvPr id="42" name="Straight Arrow Connector 41"/>
              <p:cNvCxnSpPr>
                <a:stCxn id="5" idx="2"/>
                <a:endCxn id="4" idx="0"/>
              </p:cNvCxnSpPr>
              <p:nvPr/>
            </p:nvCxnSpPr>
            <p:spPr>
              <a:xfrm>
                <a:off x="4893958" y="3665414"/>
                <a:ext cx="0" cy="467007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4" idx="1"/>
              </p:cNvCxnSpPr>
              <p:nvPr/>
            </p:nvCxnSpPr>
            <p:spPr>
              <a:xfrm flipH="1">
                <a:off x="3643942" y="4492421"/>
                <a:ext cx="530016" cy="0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Rounded Rectangle 47"/>
              <p:cNvSpPr/>
              <p:nvPr/>
            </p:nvSpPr>
            <p:spPr>
              <a:xfrm>
                <a:off x="2203942" y="2945414"/>
                <a:ext cx="1440000" cy="720000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Util</a:t>
                </a:r>
                <a:endParaRPr 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020987" y="2257457"/>
                <a:ext cx="19109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REST Server</a:t>
                </a:r>
                <a:endParaRPr lang="en-US" sz="28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669832" y="268929"/>
              <a:ext cx="4066864" cy="2522398"/>
              <a:chOff x="1836584" y="2048358"/>
              <a:chExt cx="4066864" cy="2522398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6584" y="2048358"/>
                <a:ext cx="4066864" cy="252239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4173958" y="3116273"/>
                <a:ext cx="1440000" cy="720000"/>
              </a:xfrm>
              <a:prstGeom prst="roundRect">
                <a:avLst/>
              </a:prstGeom>
              <a:effectLst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js</a:t>
                </a:r>
                <a:endParaRPr lang="en-US" dirty="0" smtClean="0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2149076" y="3116274"/>
                <a:ext cx="1440000" cy="720000"/>
              </a:xfrm>
              <a:prstGeom prst="roundRect">
                <a:avLst/>
              </a:prstGeom>
              <a:effectLst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html</a:t>
                </a:r>
                <a:endParaRPr lang="en-US" dirty="0"/>
              </a:p>
            </p:txBody>
          </p:sp>
          <p:cxnSp>
            <p:nvCxnSpPr>
              <p:cNvPr id="23" name="Straight Arrow Connector 22"/>
              <p:cNvCxnSpPr>
                <a:stCxn id="22" idx="3"/>
                <a:endCxn id="20" idx="1"/>
              </p:cNvCxnSpPr>
              <p:nvPr/>
            </p:nvCxnSpPr>
            <p:spPr>
              <a:xfrm flipV="1">
                <a:off x="3589076" y="3476273"/>
                <a:ext cx="584882" cy="1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1991640" y="2257457"/>
                <a:ext cx="13932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Website</a:t>
                </a:r>
                <a:endParaRPr lang="en-US" sz="2800" dirty="0"/>
              </a:p>
            </p:txBody>
          </p:sp>
        </p:grpSp>
        <p:cxnSp>
          <p:nvCxnSpPr>
            <p:cNvPr id="51" name="Straight Arrow Connector 50"/>
            <p:cNvCxnSpPr>
              <a:stCxn id="50" idx="6"/>
              <a:endCxn id="22" idx="1"/>
            </p:cNvCxnSpPr>
            <p:nvPr/>
          </p:nvCxnSpPr>
          <p:spPr>
            <a:xfrm>
              <a:off x="1273034" y="1696845"/>
              <a:ext cx="709290" cy="0"/>
            </a:xfrm>
            <a:prstGeom prst="straightConnector1">
              <a:avLst/>
            </a:prstGeom>
            <a:ln>
              <a:prstDash val="dash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20" idx="2"/>
              <a:endCxn id="5" idx="0"/>
            </p:cNvCxnSpPr>
            <p:nvPr/>
          </p:nvCxnSpPr>
          <p:spPr>
            <a:xfrm>
              <a:off x="4727206" y="2056844"/>
              <a:ext cx="0" cy="2052566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2" name="Group 61"/>
            <p:cNvGrpSpPr/>
            <p:nvPr/>
          </p:nvGrpSpPr>
          <p:grpSpPr>
            <a:xfrm>
              <a:off x="6296361" y="4337244"/>
              <a:ext cx="2297039" cy="1891325"/>
              <a:chOff x="1836584" y="2048358"/>
              <a:chExt cx="2297039" cy="1891325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1836584" y="2048358"/>
                <a:ext cx="2297039" cy="1891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2270680" y="3010583"/>
                <a:ext cx="1440000" cy="720000"/>
              </a:xfrm>
              <a:prstGeom prst="roundRect">
                <a:avLst/>
              </a:prstGeom>
              <a:effectLst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papers.json</a:t>
                </a:r>
                <a:endParaRPr lang="en-US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49076" y="2293446"/>
                <a:ext cx="16728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Resources</a:t>
                </a:r>
                <a:endParaRPr lang="en-US" sz="2800" dirty="0"/>
              </a:p>
            </p:txBody>
          </p:sp>
        </p:grpSp>
        <p:cxnSp>
          <p:nvCxnSpPr>
            <p:cNvPr id="68" name="Straight Arrow Connector 67"/>
            <p:cNvCxnSpPr>
              <a:stCxn id="4" idx="3"/>
              <a:endCxn id="65" idx="1"/>
            </p:cNvCxnSpPr>
            <p:nvPr/>
          </p:nvCxnSpPr>
          <p:spPr>
            <a:xfrm>
              <a:off x="5447206" y="5656417"/>
              <a:ext cx="1283251" cy="3052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4780525" y="2829511"/>
              <a:ext cx="337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Make request for data to visualize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736696" y="6269098"/>
              <a:ext cx="2281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Make request for data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18603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/>
          <p:cNvGrpSpPr/>
          <p:nvPr/>
        </p:nvGrpSpPr>
        <p:grpSpPr>
          <a:xfrm>
            <a:off x="828185" y="718845"/>
            <a:ext cx="7114727" cy="4455858"/>
            <a:chOff x="828185" y="718845"/>
            <a:chExt cx="7114727" cy="4455858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563893" y="1103053"/>
              <a:ext cx="0" cy="4071650"/>
            </a:xfrm>
            <a:prstGeom prst="line">
              <a:avLst/>
            </a:prstGeom>
            <a:ln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328966" y="1103053"/>
              <a:ext cx="0" cy="4071650"/>
            </a:xfrm>
            <a:prstGeom prst="line">
              <a:avLst/>
            </a:prstGeom>
            <a:ln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282979" y="1103053"/>
              <a:ext cx="0" cy="4071650"/>
            </a:xfrm>
            <a:prstGeom prst="line">
              <a:avLst/>
            </a:prstGeom>
            <a:ln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1377349" y="3359895"/>
              <a:ext cx="378325" cy="1355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140725" y="1402180"/>
              <a:ext cx="378325" cy="35833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093816" y="1618340"/>
              <a:ext cx="378325" cy="4760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4519050" y="1618340"/>
              <a:ext cx="2574766" cy="0"/>
            </a:xfrm>
            <a:prstGeom prst="straightConnector1">
              <a:avLst/>
            </a:prstGeom>
            <a:ln>
              <a:prstDash val="solid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519050" y="2094430"/>
              <a:ext cx="2574766" cy="0"/>
            </a:xfrm>
            <a:prstGeom prst="straightConnector1">
              <a:avLst/>
            </a:prstGeom>
            <a:ln>
              <a:prstDash val="dash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205956" y="1231025"/>
              <a:ext cx="14026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Get raw data</a:t>
              </a:r>
              <a:endParaRPr lang="en-US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4519050" y="2692485"/>
              <a:ext cx="324000" cy="0"/>
            </a:xfrm>
            <a:prstGeom prst="straightConnector1">
              <a:avLst/>
            </a:prstGeom>
            <a:ln>
              <a:prstDash val="solid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4538324" y="2422230"/>
              <a:ext cx="304726" cy="0"/>
            </a:xfrm>
            <a:prstGeom prst="straightConnector1">
              <a:avLst/>
            </a:prstGeom>
            <a:ln>
              <a:prstDash val="solid"/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4830264" y="2418417"/>
              <a:ext cx="0" cy="278330"/>
            </a:xfrm>
            <a:prstGeom prst="straightConnector1">
              <a:avLst/>
            </a:prstGeom>
            <a:ln>
              <a:prstDash val="solid"/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843050" y="2369103"/>
              <a:ext cx="1388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parsePaper</a:t>
              </a:r>
              <a:r>
                <a:rPr lang="en-US" dirty="0" smtClean="0"/>
                <a:t>()</a:t>
              </a:r>
              <a:endParaRPr lang="en-US" dirty="0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1754200" y="3576605"/>
              <a:ext cx="2386525" cy="0"/>
            </a:xfrm>
            <a:prstGeom prst="straightConnector1">
              <a:avLst/>
            </a:prstGeom>
            <a:ln>
              <a:prstDash val="solid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4506264" y="4114823"/>
              <a:ext cx="324000" cy="0"/>
            </a:xfrm>
            <a:prstGeom prst="straightConnector1">
              <a:avLst/>
            </a:prstGeom>
            <a:ln>
              <a:prstDash val="solid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525538" y="3844568"/>
              <a:ext cx="304726" cy="0"/>
            </a:xfrm>
            <a:prstGeom prst="straightConnector1">
              <a:avLst/>
            </a:prstGeom>
            <a:ln>
              <a:prstDash val="solid"/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4817478" y="3840755"/>
              <a:ext cx="0" cy="278330"/>
            </a:xfrm>
            <a:prstGeom prst="straightConnector1">
              <a:avLst/>
            </a:prstGeom>
            <a:ln>
              <a:prstDash val="solid"/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4830264" y="3791441"/>
              <a:ext cx="2032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executeCommand</a:t>
              </a:r>
              <a:r>
                <a:rPr lang="en-US" dirty="0" smtClean="0"/>
                <a:t>()</a:t>
              </a:r>
              <a:endParaRPr lang="en-US" dirty="0"/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>
              <a:off x="1754200" y="4462467"/>
              <a:ext cx="2386525" cy="0"/>
            </a:xfrm>
            <a:prstGeom prst="straightConnector1">
              <a:avLst/>
            </a:prstGeom>
            <a:ln>
              <a:prstDash val="dash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2193313" y="3175229"/>
              <a:ext cx="13280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GET request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909415" y="4093135"/>
              <a:ext cx="2116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JSON representation</a:t>
              </a:r>
              <a:endParaRPr lang="en-US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828186" y="2918538"/>
              <a:ext cx="6265630" cy="1945437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828185" y="2917175"/>
              <a:ext cx="612000" cy="384208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loop</a:t>
              </a:r>
              <a:endParaRPr lang="en-US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903960" y="718845"/>
              <a:ext cx="1319866" cy="384208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Website</a:t>
              </a:r>
              <a:endParaRPr lang="en-US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669033" y="718845"/>
              <a:ext cx="1319866" cy="384208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REST Server</a:t>
              </a:r>
              <a:endParaRPr lang="en-US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623046" y="718845"/>
              <a:ext cx="1319866" cy="384208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Resouces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4724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30"/>
          <p:cNvGrpSpPr/>
          <p:nvPr/>
        </p:nvGrpSpPr>
        <p:grpSpPr>
          <a:xfrm>
            <a:off x="203993" y="103953"/>
            <a:ext cx="8756932" cy="7029246"/>
            <a:chOff x="203993" y="103953"/>
            <a:chExt cx="8756932" cy="7029246"/>
          </a:xfrm>
        </p:grpSpPr>
        <p:sp>
          <p:nvSpPr>
            <p:cNvPr id="120" name="Rectangle 119"/>
            <p:cNvSpPr/>
            <p:nvPr/>
          </p:nvSpPr>
          <p:spPr>
            <a:xfrm>
              <a:off x="4343326" y="4053429"/>
              <a:ext cx="4617599" cy="27104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123199" y="4053429"/>
              <a:ext cx="2355384" cy="24588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03993" y="473285"/>
              <a:ext cx="7964077" cy="32964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214042" y="2820483"/>
              <a:ext cx="1800000" cy="720000"/>
            </a:xfrm>
            <a:prstGeom prst="roundRect">
              <a:avLst/>
            </a:prstGeom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Controller</a:t>
              </a:r>
              <a:endParaRPr lang="en-US" dirty="0" smtClean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403238" y="4264858"/>
              <a:ext cx="1800000" cy="720000"/>
            </a:xfrm>
            <a:prstGeom prst="roundRect">
              <a:avLst/>
            </a:prstGeom>
            <a:effectLst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UserInterface</a:t>
              </a:r>
              <a:endParaRPr lang="en-US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548017" y="4265038"/>
              <a:ext cx="1800000" cy="720000"/>
            </a:xfrm>
            <a:prstGeom prst="roundRect">
              <a:avLst/>
            </a:prstGeom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Model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4548017" y="5498236"/>
              <a:ext cx="1800000" cy="720000"/>
            </a:xfrm>
            <a:prstGeom prst="roundRect">
              <a:avLst/>
            </a:prstGeom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ModelManager</a:t>
              </a:r>
              <a:endParaRPr lang="en-US" dirty="0" smtClean="0"/>
            </a:p>
          </p:txBody>
        </p:sp>
        <p:cxnSp>
          <p:nvCxnSpPr>
            <p:cNvPr id="36" name="Straight Arrow Connector 35"/>
            <p:cNvCxnSpPr>
              <a:stCxn id="30" idx="0"/>
              <a:endCxn id="29" idx="2"/>
            </p:cNvCxnSpPr>
            <p:nvPr/>
          </p:nvCxnSpPr>
          <p:spPr>
            <a:xfrm flipV="1">
              <a:off x="2303238" y="3540483"/>
              <a:ext cx="1810804" cy="724375"/>
            </a:xfrm>
            <a:prstGeom prst="straightConnector1">
              <a:avLst/>
            </a:prstGeom>
            <a:ln>
              <a:prstDash val="solid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endCxn id="32" idx="3"/>
            </p:cNvCxnSpPr>
            <p:nvPr/>
          </p:nvCxnSpPr>
          <p:spPr>
            <a:xfrm flipH="1">
              <a:off x="6348017" y="5858236"/>
              <a:ext cx="359846" cy="0"/>
            </a:xfrm>
            <a:prstGeom prst="straightConnector1">
              <a:avLst/>
            </a:prstGeom>
            <a:ln>
              <a:prstDash val="solid"/>
              <a:tailEnd type="diamond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2" idx="0"/>
              <a:endCxn id="2" idx="3"/>
            </p:cNvCxnSpPr>
            <p:nvPr/>
          </p:nvCxnSpPr>
          <p:spPr>
            <a:xfrm flipV="1">
              <a:off x="5448017" y="5164858"/>
              <a:ext cx="0" cy="333378"/>
            </a:xfrm>
            <a:prstGeom prst="straightConnector1">
              <a:avLst/>
            </a:prstGeom>
            <a:ln>
              <a:prstDash val="solid"/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" name="Isosceles Triangle 1"/>
            <p:cNvSpPr/>
            <p:nvPr/>
          </p:nvSpPr>
          <p:spPr>
            <a:xfrm>
              <a:off x="5358017" y="4984858"/>
              <a:ext cx="180000" cy="18000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7032142" y="4926448"/>
              <a:ext cx="1800000" cy="720000"/>
            </a:xfrm>
            <a:prstGeom prst="roundRect">
              <a:avLst/>
            </a:prstGeom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Paper</a:t>
              </a:r>
              <a:endParaRPr lang="en-US" dirty="0" smtClean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7032142" y="5966316"/>
              <a:ext cx="1800000" cy="720000"/>
            </a:xfrm>
            <a:prstGeom prst="roundRect">
              <a:avLst/>
            </a:prstGeom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Author</a:t>
              </a:r>
              <a:endParaRPr lang="en-US" dirty="0" smtClean="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6694860" y="5272938"/>
              <a:ext cx="0" cy="1066888"/>
            </a:xfrm>
            <a:prstGeom prst="straightConnector1">
              <a:avLst/>
            </a:prstGeom>
            <a:ln>
              <a:prstDash val="solid"/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endCxn id="45" idx="1"/>
            </p:cNvCxnSpPr>
            <p:nvPr/>
          </p:nvCxnSpPr>
          <p:spPr>
            <a:xfrm>
              <a:off x="6694860" y="5286448"/>
              <a:ext cx="337282" cy="0"/>
            </a:xfrm>
            <a:prstGeom prst="straightConnector1">
              <a:avLst/>
            </a:prstGeom>
            <a:ln>
              <a:prstDash val="solid"/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47" idx="1"/>
            </p:cNvCxnSpPr>
            <p:nvPr/>
          </p:nvCxnSpPr>
          <p:spPr>
            <a:xfrm>
              <a:off x="6707863" y="6326316"/>
              <a:ext cx="324279" cy="0"/>
            </a:xfrm>
            <a:prstGeom prst="straightConnector1">
              <a:avLst/>
            </a:prstGeom>
            <a:ln>
              <a:prstDash val="solid"/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Rounded Rectangle 57"/>
            <p:cNvSpPr/>
            <p:nvPr/>
          </p:nvSpPr>
          <p:spPr>
            <a:xfrm>
              <a:off x="1403238" y="5498236"/>
              <a:ext cx="1800000" cy="720000"/>
            </a:xfrm>
            <a:prstGeom prst="roundRect">
              <a:avLst/>
            </a:prstGeom>
            <a:effectLst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HttpUI</a:t>
              </a:r>
              <a:endParaRPr lang="en-US" dirty="0"/>
            </a:p>
          </p:txBody>
        </p:sp>
        <p:cxnSp>
          <p:nvCxnSpPr>
            <p:cNvPr id="61" name="Straight Arrow Connector 60"/>
            <p:cNvCxnSpPr>
              <a:stCxn id="58" idx="0"/>
              <a:endCxn id="62" idx="3"/>
            </p:cNvCxnSpPr>
            <p:nvPr/>
          </p:nvCxnSpPr>
          <p:spPr>
            <a:xfrm flipV="1">
              <a:off x="2303238" y="5165038"/>
              <a:ext cx="340" cy="333198"/>
            </a:xfrm>
            <a:prstGeom prst="straightConnector1">
              <a:avLst/>
            </a:prstGeom>
            <a:ln>
              <a:prstDash val="solid"/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Isosceles Triangle 61"/>
            <p:cNvSpPr/>
            <p:nvPr/>
          </p:nvSpPr>
          <p:spPr>
            <a:xfrm>
              <a:off x="2213578" y="4985038"/>
              <a:ext cx="180000" cy="18000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Arrow Connector 62"/>
            <p:cNvCxnSpPr>
              <a:stCxn id="29" idx="2"/>
              <a:endCxn id="31" idx="0"/>
            </p:cNvCxnSpPr>
            <p:nvPr/>
          </p:nvCxnSpPr>
          <p:spPr>
            <a:xfrm>
              <a:off x="4114042" y="3540483"/>
              <a:ext cx="1333975" cy="724555"/>
            </a:xfrm>
            <a:prstGeom prst="straightConnector1">
              <a:avLst/>
            </a:prstGeom>
            <a:ln>
              <a:prstDash val="solid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Rounded Rectangle 63"/>
            <p:cNvSpPr/>
            <p:nvPr/>
          </p:nvSpPr>
          <p:spPr>
            <a:xfrm>
              <a:off x="5817022" y="2820483"/>
              <a:ext cx="2160000" cy="720000"/>
            </a:xfrm>
            <a:prstGeom prst="roundRect">
              <a:avLst/>
            </a:prstGeom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FileParserManager</a:t>
              </a:r>
              <a:endParaRPr lang="en-US" dirty="0" smtClean="0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5817022" y="1716455"/>
              <a:ext cx="2160000" cy="720000"/>
            </a:xfrm>
            <a:prstGeom prst="roundRect">
              <a:avLst/>
            </a:prstGeom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FileParser</a:t>
              </a:r>
              <a:endParaRPr lang="en-US" dirty="0" smtClean="0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5817022" y="584931"/>
              <a:ext cx="2160000" cy="720000"/>
            </a:xfrm>
            <a:prstGeom prst="roundRect">
              <a:avLst/>
            </a:prstGeom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JsonFileParser</a:t>
              </a:r>
              <a:endParaRPr lang="en-US" dirty="0" smtClean="0"/>
            </a:p>
          </p:txBody>
        </p:sp>
        <p:cxnSp>
          <p:nvCxnSpPr>
            <p:cNvPr id="67" name="Straight Arrow Connector 66"/>
            <p:cNvCxnSpPr>
              <a:stCxn id="66" idx="2"/>
            </p:cNvCxnSpPr>
            <p:nvPr/>
          </p:nvCxnSpPr>
          <p:spPr>
            <a:xfrm>
              <a:off x="6897022" y="1304931"/>
              <a:ext cx="0" cy="248201"/>
            </a:xfrm>
            <a:prstGeom prst="straightConnector1">
              <a:avLst/>
            </a:prstGeom>
            <a:ln>
              <a:prstDash val="solid"/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Isosceles Triangle 68"/>
            <p:cNvSpPr/>
            <p:nvPr/>
          </p:nvSpPr>
          <p:spPr>
            <a:xfrm flipV="1">
              <a:off x="6807022" y="1540098"/>
              <a:ext cx="180000" cy="18000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/>
            <p:cNvCxnSpPr>
              <a:stCxn id="65" idx="2"/>
              <a:endCxn id="64" idx="0"/>
            </p:cNvCxnSpPr>
            <p:nvPr/>
          </p:nvCxnSpPr>
          <p:spPr>
            <a:xfrm>
              <a:off x="6897022" y="2436455"/>
              <a:ext cx="0" cy="384028"/>
            </a:xfrm>
            <a:prstGeom prst="straightConnector1">
              <a:avLst/>
            </a:prstGeom>
            <a:ln>
              <a:prstDash val="solid"/>
              <a:tailEnd type="diamond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29" idx="3"/>
              <a:endCxn id="64" idx="1"/>
            </p:cNvCxnSpPr>
            <p:nvPr/>
          </p:nvCxnSpPr>
          <p:spPr>
            <a:xfrm>
              <a:off x="5014042" y="3180483"/>
              <a:ext cx="802980" cy="0"/>
            </a:xfrm>
            <a:prstGeom prst="straightConnector1">
              <a:avLst/>
            </a:prstGeom>
            <a:ln>
              <a:prstDash val="solid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Rounded Rectangle 81"/>
            <p:cNvSpPr/>
            <p:nvPr/>
          </p:nvSpPr>
          <p:spPr>
            <a:xfrm>
              <a:off x="3214042" y="1710049"/>
              <a:ext cx="1800000" cy="720000"/>
            </a:xfrm>
            <a:prstGeom prst="roundRect">
              <a:avLst/>
            </a:prstGeom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CommandParser</a:t>
              </a:r>
              <a:endParaRPr lang="en-US" dirty="0" smtClean="0"/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3214042" y="570972"/>
              <a:ext cx="1800000" cy="720000"/>
            </a:xfrm>
            <a:prstGeom prst="roundRect">
              <a:avLst/>
            </a:prstGeom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Command</a:t>
              </a:r>
              <a:endParaRPr lang="en-US" dirty="0" smtClean="0"/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371893" y="584931"/>
              <a:ext cx="1800000" cy="720000"/>
            </a:xfrm>
            <a:prstGeom prst="roundRect">
              <a:avLst/>
            </a:prstGeom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TopCommand</a:t>
              </a:r>
              <a:endParaRPr lang="en-US" dirty="0" smtClean="0"/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371893" y="1431290"/>
              <a:ext cx="1800000" cy="720000"/>
            </a:xfrm>
            <a:prstGeom prst="roundRect">
              <a:avLst/>
            </a:prstGeom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TrendCommand</a:t>
              </a:r>
              <a:endParaRPr lang="en-US" dirty="0" smtClean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727517" y="2245383"/>
              <a:ext cx="34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s-IS" dirty="0" smtClean="0"/>
                <a:t>…</a:t>
              </a:r>
              <a:endParaRPr lang="en-US" dirty="0"/>
            </a:p>
          </p:txBody>
        </p:sp>
        <p:cxnSp>
          <p:nvCxnSpPr>
            <p:cNvPr id="89" name="Straight Arrow Connector 88"/>
            <p:cNvCxnSpPr>
              <a:stCxn id="85" idx="3"/>
              <a:endCxn id="90" idx="3"/>
            </p:cNvCxnSpPr>
            <p:nvPr/>
          </p:nvCxnSpPr>
          <p:spPr>
            <a:xfrm>
              <a:off x="2171893" y="944931"/>
              <a:ext cx="862149" cy="8289"/>
            </a:xfrm>
            <a:prstGeom prst="straightConnector1">
              <a:avLst/>
            </a:prstGeom>
            <a:ln>
              <a:prstDash val="solid"/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Isosceles Triangle 89"/>
            <p:cNvSpPr/>
            <p:nvPr/>
          </p:nvSpPr>
          <p:spPr>
            <a:xfrm rot="16200000" flipV="1">
              <a:off x="3034042" y="863220"/>
              <a:ext cx="180000" cy="18000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flipV="1">
              <a:off x="2535830" y="930972"/>
              <a:ext cx="0" cy="1512587"/>
            </a:xfrm>
            <a:prstGeom prst="straightConnector1">
              <a:avLst/>
            </a:prstGeom>
            <a:ln>
              <a:prstDash val="solid"/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86" idx="3"/>
            </p:cNvCxnSpPr>
            <p:nvPr/>
          </p:nvCxnSpPr>
          <p:spPr>
            <a:xfrm>
              <a:off x="2171893" y="1791290"/>
              <a:ext cx="365964" cy="0"/>
            </a:xfrm>
            <a:prstGeom prst="straightConnector1">
              <a:avLst/>
            </a:prstGeom>
            <a:ln>
              <a:prstDash val="solid"/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>
              <a:off x="2169866" y="2430049"/>
              <a:ext cx="365964" cy="0"/>
            </a:xfrm>
            <a:prstGeom prst="straightConnector1">
              <a:avLst/>
            </a:prstGeom>
            <a:ln>
              <a:prstDash val="solid"/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82" idx="2"/>
              <a:endCxn id="29" idx="0"/>
            </p:cNvCxnSpPr>
            <p:nvPr/>
          </p:nvCxnSpPr>
          <p:spPr>
            <a:xfrm>
              <a:off x="4114042" y="2430049"/>
              <a:ext cx="0" cy="390434"/>
            </a:xfrm>
            <a:prstGeom prst="straightConnector1">
              <a:avLst/>
            </a:prstGeom>
            <a:ln>
              <a:prstDash val="solid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84" idx="2"/>
              <a:endCxn id="82" idx="0"/>
            </p:cNvCxnSpPr>
            <p:nvPr/>
          </p:nvCxnSpPr>
          <p:spPr>
            <a:xfrm>
              <a:off x="4114042" y="1290972"/>
              <a:ext cx="0" cy="419077"/>
            </a:xfrm>
            <a:prstGeom prst="straightConnector1">
              <a:avLst/>
            </a:prstGeom>
            <a:ln>
              <a:prstDash val="solid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203993" y="103953"/>
              <a:ext cx="66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Logic</a:t>
              </a:r>
              <a:endParaRPr lang="en-US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123199" y="6512244"/>
              <a:ext cx="6484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View</a:t>
              </a:r>
              <a:endParaRPr lang="en-US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8168070" y="6763867"/>
              <a:ext cx="792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Model</a:t>
              </a:r>
              <a:endParaRPr lang="en-US" dirty="0"/>
            </a:p>
          </p:txBody>
        </p:sp>
        <p:sp>
          <p:nvSpPr>
            <p:cNvPr id="127" name="Rounded Rectangle 126"/>
            <p:cNvSpPr/>
            <p:nvPr/>
          </p:nvSpPr>
          <p:spPr>
            <a:xfrm>
              <a:off x="398812" y="2809503"/>
              <a:ext cx="1800000" cy="720000"/>
            </a:xfrm>
            <a:prstGeom prst="roundRect">
              <a:avLst/>
            </a:prstGeom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Utility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133209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58</Words>
  <Application>Microsoft Macintosh PowerPoint</Application>
  <PresentationFormat>On-screen Show (4:3)</PresentationFormat>
  <Paragraphs>40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Teo</dc:creator>
  <cp:lastModifiedBy>Ian Teo</cp:lastModifiedBy>
  <cp:revision>14</cp:revision>
  <dcterms:created xsi:type="dcterms:W3CDTF">2017-11-12T12:06:23Z</dcterms:created>
  <dcterms:modified xsi:type="dcterms:W3CDTF">2017-11-13T03:35:57Z</dcterms:modified>
</cp:coreProperties>
</file>