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6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3" autoAdjust="0"/>
  </p:normalViewPr>
  <p:slideViewPr>
    <p:cSldViewPr snapToGrid="0" snapToObjects="1">
      <p:cViewPr>
        <p:scale>
          <a:sx n="54" d="100"/>
          <a:sy n="54" d="100"/>
        </p:scale>
        <p:origin x="-1560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8634" y="268929"/>
            <a:ext cx="8234766" cy="6456017"/>
            <a:chOff x="358634" y="268929"/>
            <a:chExt cx="8234766" cy="6456017"/>
          </a:xfrm>
        </p:grpSpPr>
        <p:sp>
          <p:nvSpPr>
            <p:cNvPr id="50" name="Smiley Face 49"/>
            <p:cNvSpPr/>
            <p:nvPr/>
          </p:nvSpPr>
          <p:spPr>
            <a:xfrm>
              <a:off x="358634" y="1239645"/>
              <a:ext cx="914400" cy="91440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9832" y="3212353"/>
              <a:ext cx="4066864" cy="3512593"/>
              <a:chOff x="1836584" y="2048357"/>
              <a:chExt cx="4066864" cy="351259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36584" y="2048357"/>
                <a:ext cx="4066864" cy="351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173958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3942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173958" y="294541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5" idx="2"/>
                <a:endCxn id="4" idx="0"/>
              </p:cNvCxnSpPr>
              <p:nvPr/>
            </p:nvCxnSpPr>
            <p:spPr>
              <a:xfrm>
                <a:off x="4893958" y="3665414"/>
                <a:ext cx="0" cy="4670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" idx="1"/>
              </p:cNvCxnSpPr>
              <p:nvPr/>
            </p:nvCxnSpPr>
            <p:spPr>
              <a:xfrm flipH="1">
                <a:off x="3643942" y="4492421"/>
                <a:ext cx="530016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2203942" y="2945414"/>
                <a:ext cx="1440000" cy="72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Util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20987" y="2257457"/>
                <a:ext cx="1910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REST Server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9832" y="268929"/>
              <a:ext cx="4066864" cy="2522398"/>
              <a:chOff x="1836584" y="2048358"/>
              <a:chExt cx="4066864" cy="25223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6584" y="2048358"/>
                <a:ext cx="4066864" cy="2522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73958" y="311627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js</a:t>
                </a:r>
                <a:endParaRPr lang="en-US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49076" y="311627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html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22" idx="3"/>
                <a:endCxn id="20" idx="1"/>
              </p:cNvCxnSpPr>
              <p:nvPr/>
            </p:nvCxnSpPr>
            <p:spPr>
              <a:xfrm flipV="1">
                <a:off x="3589076" y="3476273"/>
                <a:ext cx="584882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1640" y="2257457"/>
                <a:ext cx="1393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Website</a:t>
                </a:r>
                <a:endParaRPr lang="en-US" sz="2800" dirty="0"/>
              </a:p>
            </p:txBody>
          </p:sp>
        </p:grpSp>
        <p:cxnSp>
          <p:nvCxnSpPr>
            <p:cNvPr id="51" name="Straight Arrow Connector 50"/>
            <p:cNvCxnSpPr>
              <a:stCxn id="50" idx="6"/>
              <a:endCxn id="22" idx="1"/>
            </p:cNvCxnSpPr>
            <p:nvPr/>
          </p:nvCxnSpPr>
          <p:spPr>
            <a:xfrm>
              <a:off x="1273034" y="1696845"/>
              <a:ext cx="709290" cy="0"/>
            </a:xfrm>
            <a:prstGeom prst="straightConnector1">
              <a:avLst/>
            </a:prstGeom>
            <a:ln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0" idx="2"/>
              <a:endCxn id="5" idx="0"/>
            </p:cNvCxnSpPr>
            <p:nvPr/>
          </p:nvCxnSpPr>
          <p:spPr>
            <a:xfrm>
              <a:off x="4727206" y="2056844"/>
              <a:ext cx="0" cy="20525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96361" y="4337244"/>
              <a:ext cx="2297039" cy="1891325"/>
              <a:chOff x="1836584" y="2048358"/>
              <a:chExt cx="2297039" cy="18913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36584" y="2048358"/>
                <a:ext cx="2297039" cy="189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70680" y="301058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papers.json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49076" y="2293446"/>
                <a:ext cx="16728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Resources</a:t>
                </a:r>
                <a:endParaRPr lang="en-US" sz="2800" dirty="0"/>
              </a:p>
            </p:txBody>
          </p:sp>
        </p:grpSp>
        <p:cxnSp>
          <p:nvCxnSpPr>
            <p:cNvPr id="68" name="Straight Arrow Connector 67"/>
            <p:cNvCxnSpPr>
              <a:stCxn id="4" idx="3"/>
              <a:endCxn id="65" idx="1"/>
            </p:cNvCxnSpPr>
            <p:nvPr/>
          </p:nvCxnSpPr>
          <p:spPr>
            <a:xfrm>
              <a:off x="5447206" y="5656417"/>
              <a:ext cx="1283251" cy="30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80525" y="2829511"/>
              <a:ext cx="337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 to visualize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6696" y="6269098"/>
              <a:ext cx="228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28185" y="718845"/>
            <a:ext cx="7114727" cy="4455858"/>
            <a:chOff x="828185" y="718845"/>
            <a:chExt cx="7114727" cy="44558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63893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8966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82979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77349" y="3359895"/>
              <a:ext cx="378325" cy="1355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0725" y="1402180"/>
              <a:ext cx="378325" cy="3583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3816" y="1618340"/>
              <a:ext cx="378325" cy="476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19050" y="1618340"/>
              <a:ext cx="2574766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19050" y="2094430"/>
              <a:ext cx="25747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5956" y="1231025"/>
              <a:ext cx="140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raw 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43050" y="2369103"/>
              <a:ext cx="138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parsePaper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54200" y="3576605"/>
              <a:ext cx="238652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06264" y="4114823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25538" y="3844568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17478" y="3840755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30264" y="3791441"/>
              <a:ext cx="203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executeCommand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754200" y="4462467"/>
              <a:ext cx="2386525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3313" y="3175229"/>
              <a:ext cx="132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request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9415" y="4093135"/>
              <a:ext cx="211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 representation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8186" y="2918538"/>
              <a:ext cx="6265630" cy="19454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8185" y="2917175"/>
              <a:ext cx="612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3960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69033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Server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3046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Resouces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03993" y="103953"/>
            <a:ext cx="8756932" cy="7029246"/>
            <a:chOff x="203993" y="103953"/>
            <a:chExt cx="8756932" cy="7029246"/>
          </a:xfrm>
        </p:grpSpPr>
        <p:sp>
          <p:nvSpPr>
            <p:cNvPr id="120" name="Rectangle 119"/>
            <p:cNvSpPr/>
            <p:nvPr/>
          </p:nvSpPr>
          <p:spPr>
            <a:xfrm>
              <a:off x="4343326" y="4053429"/>
              <a:ext cx="4617599" cy="271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3199" y="4053429"/>
              <a:ext cx="2355384" cy="2458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3993" y="473285"/>
              <a:ext cx="7964077" cy="329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4042" y="282048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03238" y="426485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UserInterface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48017" y="426503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48017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ModelManager</a:t>
              </a:r>
              <a:endParaRPr lang="en-US" dirty="0" smtClean="0"/>
            </a:p>
          </p:txBody>
        </p:sp>
        <p:cxnSp>
          <p:nvCxnSpPr>
            <p:cNvPr id="36" name="Straight Arrow Connector 35"/>
            <p:cNvCxnSpPr>
              <a:stCxn id="30" idx="0"/>
              <a:endCxn id="29" idx="2"/>
            </p:cNvCxnSpPr>
            <p:nvPr/>
          </p:nvCxnSpPr>
          <p:spPr>
            <a:xfrm flipV="1">
              <a:off x="2303238" y="3540483"/>
              <a:ext cx="1810804" cy="72437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2" idx="3"/>
            </p:cNvCxnSpPr>
            <p:nvPr/>
          </p:nvCxnSpPr>
          <p:spPr>
            <a:xfrm flipH="1">
              <a:off x="6348017" y="5858236"/>
              <a:ext cx="359846" cy="0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  <a:endCxn id="2" idx="3"/>
            </p:cNvCxnSpPr>
            <p:nvPr/>
          </p:nvCxnSpPr>
          <p:spPr>
            <a:xfrm flipV="1">
              <a:off x="5448017" y="5164858"/>
              <a:ext cx="0" cy="33337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5358017" y="498485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032142" y="492644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Paper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32142" y="596631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694860" y="5272938"/>
              <a:ext cx="0" cy="106688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5" idx="1"/>
            </p:cNvCxnSpPr>
            <p:nvPr/>
          </p:nvCxnSpPr>
          <p:spPr>
            <a:xfrm>
              <a:off x="6694860" y="5286448"/>
              <a:ext cx="337282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>
            <a:xfrm>
              <a:off x="6707863" y="6326316"/>
              <a:ext cx="324279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403238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HttpUI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0"/>
              <a:endCxn id="62" idx="3"/>
            </p:cNvCxnSpPr>
            <p:nvPr/>
          </p:nvCxnSpPr>
          <p:spPr>
            <a:xfrm flipV="1">
              <a:off x="2303238" y="5165038"/>
              <a:ext cx="340" cy="33319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2213578" y="498503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29" idx="2"/>
              <a:endCxn id="31" idx="0"/>
            </p:cNvCxnSpPr>
            <p:nvPr/>
          </p:nvCxnSpPr>
          <p:spPr>
            <a:xfrm>
              <a:off x="4114042" y="3540483"/>
              <a:ext cx="1333975" cy="72455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817022" y="2820483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FileParserManager</a:t>
              </a:r>
              <a:endParaRPr lang="en-US" dirty="0" smtClean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817022" y="1716455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</a:t>
              </a:r>
              <a:endParaRPr lang="en-US" dirty="0" smtClean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17022" y="584931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JsonFileParser</a:t>
              </a:r>
              <a:endParaRPr lang="en-US" dirty="0" smtClean="0"/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>
            <a:xfrm>
              <a:off x="6897022" y="1304931"/>
              <a:ext cx="0" cy="248201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 flipV="1">
              <a:off x="6807022" y="154009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5" idx="2"/>
              <a:endCxn id="64" idx="0"/>
            </p:cNvCxnSpPr>
            <p:nvPr/>
          </p:nvCxnSpPr>
          <p:spPr>
            <a:xfrm>
              <a:off x="6897022" y="2436455"/>
              <a:ext cx="0" cy="384028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9" idx="3"/>
              <a:endCxn id="64" idx="1"/>
            </p:cNvCxnSpPr>
            <p:nvPr/>
          </p:nvCxnSpPr>
          <p:spPr>
            <a:xfrm>
              <a:off x="5014042" y="3180483"/>
              <a:ext cx="802980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3214042" y="1710049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CommandParser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214042" y="570972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1893" y="584931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TopCommand</a:t>
              </a:r>
              <a:endParaRPr lang="en-US" dirty="0" smtClean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71893" y="1431290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TrendCommand</a:t>
              </a:r>
              <a:endParaRPr lang="en-US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27517" y="224538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3"/>
              <a:endCxn id="90" idx="3"/>
            </p:cNvCxnSpPr>
            <p:nvPr/>
          </p:nvCxnSpPr>
          <p:spPr>
            <a:xfrm>
              <a:off x="2171893" y="944931"/>
              <a:ext cx="862149" cy="8289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16200000" flipV="1">
              <a:off x="3034042" y="863220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535830" y="930972"/>
              <a:ext cx="0" cy="1512587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2171893" y="1791290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169866" y="2430049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29" idx="0"/>
            </p:cNvCxnSpPr>
            <p:nvPr/>
          </p:nvCxnSpPr>
          <p:spPr>
            <a:xfrm>
              <a:off x="4114042" y="2430049"/>
              <a:ext cx="0" cy="390434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82" idx="0"/>
            </p:cNvCxnSpPr>
            <p:nvPr/>
          </p:nvCxnSpPr>
          <p:spPr>
            <a:xfrm>
              <a:off x="4114042" y="1290972"/>
              <a:ext cx="0" cy="419077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3993" y="103953"/>
              <a:ext cx="66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23199" y="6512244"/>
              <a:ext cx="64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68070" y="6763867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99046" y="0"/>
            <a:ext cx="324000" cy="278330"/>
            <a:chOff x="4519050" y="2418417"/>
            <a:chExt cx="324000" cy="27833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32254" y="710227"/>
            <a:ext cx="10631746" cy="4985321"/>
            <a:chOff x="132254" y="710227"/>
            <a:chExt cx="10631746" cy="498532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42254" y="1103053"/>
              <a:ext cx="0" cy="4592495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09086" y="1108826"/>
              <a:ext cx="0" cy="2269317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55710" y="1380847"/>
              <a:ext cx="378325" cy="41102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132561" y="3639448"/>
              <a:ext cx="4977322" cy="1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134035" y="2983615"/>
              <a:ext cx="1387362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32254" y="718845"/>
              <a:ext cx="1620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Controller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99086" y="724618"/>
              <a:ext cx="1620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CommandParser</a:t>
              </a:r>
              <a:endParaRPr lang="en-US" sz="1200" dirty="0"/>
            </a:p>
          </p:txBody>
        </p:sp>
        <p:cxnSp>
          <p:nvCxnSpPr>
            <p:cNvPr id="31" name="Straight Connector 30"/>
            <p:cNvCxnSpPr>
              <a:stCxn id="32" idx="2"/>
            </p:cNvCxnSpPr>
            <p:nvPr/>
          </p:nvCxnSpPr>
          <p:spPr>
            <a:xfrm>
              <a:off x="4531321" y="1865356"/>
              <a:ext cx="0" cy="1512787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21321" y="1481148"/>
              <a:ext cx="1620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Trend</a:t>
              </a:r>
              <a:r>
                <a:rPr lang="en-US" sz="1200" dirty="0" err="1" smtClean="0"/>
                <a:t>CommandParser</a:t>
              </a:r>
              <a:endParaRPr lang="en-US" sz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132561" y="1494677"/>
              <a:ext cx="1387362" cy="1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519923" y="1431361"/>
              <a:ext cx="378325" cy="1552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8" idx="2"/>
            </p:cNvCxnSpPr>
            <p:nvPr/>
          </p:nvCxnSpPr>
          <p:spPr>
            <a:xfrm>
              <a:off x="6299046" y="2483994"/>
              <a:ext cx="19274" cy="3211554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89046" y="2099786"/>
              <a:ext cx="1620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Trend</a:t>
              </a:r>
              <a:r>
                <a:rPr lang="en-US" sz="1200" dirty="0" err="1" smtClean="0"/>
                <a:t>Command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27718" y="2207489"/>
              <a:ext cx="378325" cy="612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070430" y="1103053"/>
              <a:ext cx="0" cy="4592495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7260430" y="718845"/>
              <a:ext cx="1620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Model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endCxn id="32" idx="1"/>
            </p:cNvCxnSpPr>
            <p:nvPr/>
          </p:nvCxnSpPr>
          <p:spPr>
            <a:xfrm>
              <a:off x="2898248" y="1673252"/>
              <a:ext cx="823073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3"/>
            </p:cNvCxnSpPr>
            <p:nvPr/>
          </p:nvCxnSpPr>
          <p:spPr>
            <a:xfrm>
              <a:off x="2898248" y="2207488"/>
              <a:ext cx="1429470" cy="10428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344727" y="1865356"/>
              <a:ext cx="378325" cy="179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898248" y="2032911"/>
              <a:ext cx="1387362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48" idx="1"/>
            </p:cNvCxnSpPr>
            <p:nvPr/>
          </p:nvCxnSpPr>
          <p:spPr>
            <a:xfrm>
              <a:off x="4723052" y="2291890"/>
              <a:ext cx="765994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129157" y="2487852"/>
              <a:ext cx="378325" cy="179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706043" y="2667736"/>
              <a:ext cx="1387362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898248" y="2820137"/>
              <a:ext cx="1387362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09840" y="2217916"/>
              <a:ext cx="622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parse()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32142" y="1208823"/>
              <a:ext cx="141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executeCommand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76332" y="3348922"/>
              <a:ext cx="771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execute()</a:t>
              </a:r>
              <a:endParaRPr lang="en-US" sz="12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9954000" y="1094435"/>
              <a:ext cx="0" cy="4601113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9144000" y="710227"/>
              <a:ext cx="1620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Filter</a:t>
              </a:r>
              <a:endParaRPr lang="en-US" sz="12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09883" y="3611195"/>
              <a:ext cx="378325" cy="1552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6488208" y="3751581"/>
              <a:ext cx="1393059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7881267" y="3722457"/>
              <a:ext cx="378325" cy="3811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6488208" y="4103631"/>
              <a:ext cx="1387362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808924" y="3474582"/>
              <a:ext cx="903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getPapers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764837" y="4333605"/>
              <a:ext cx="378325" cy="381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6507482" y="4350794"/>
              <a:ext cx="325735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379256" y="4056606"/>
              <a:ext cx="100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filter(papers)</a:t>
              </a:r>
              <a:endParaRPr lang="en-US" sz="1200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6507482" y="4715366"/>
              <a:ext cx="325913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132142" y="5163449"/>
              <a:ext cx="4961263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855365" y="4886450"/>
              <a:ext cx="1472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JSON representation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3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430071" y="594995"/>
            <a:ext cx="11934194" cy="5420940"/>
            <a:chOff x="-1186861" y="594995"/>
            <a:chExt cx="11934194" cy="5420940"/>
          </a:xfrm>
        </p:grpSpPr>
        <p:pic>
          <p:nvPicPr>
            <p:cNvPr id="64" name="Picture 63" descr="Screen Shot 2017-11-13 at 1.33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02" y="1307709"/>
              <a:ext cx="7870380" cy="470822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10" idx="3"/>
              <a:endCxn id="8" idx="1"/>
            </p:cNvCxnSpPr>
            <p:nvPr/>
          </p:nvCxnSpPr>
          <p:spPr>
            <a:xfrm flipV="1">
              <a:off x="587984" y="2113279"/>
              <a:ext cx="375734" cy="62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63718" y="1969279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186861" y="1796324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Number of items</a:t>
              </a:r>
            </a:p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 to display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1"/>
              <a:endCxn id="20" idx="3"/>
            </p:cNvCxnSpPr>
            <p:nvPr/>
          </p:nvCxnSpPr>
          <p:spPr>
            <a:xfrm flipH="1">
              <a:off x="8796074" y="1783498"/>
              <a:ext cx="35506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51135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6" idx="2"/>
              <a:endCxn id="3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44" name="Straight Arrow Connector 43"/>
            <p:cNvCxnSpPr>
              <a:stCxn id="46" idx="2"/>
              <a:endCxn id="45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7" idx="2"/>
              <a:endCxn id="56" idx="0"/>
            </p:cNvCxnSpPr>
            <p:nvPr/>
          </p:nvCxnSpPr>
          <p:spPr>
            <a:xfrm flipH="1">
              <a:off x="4868940" y="964327"/>
              <a:ext cx="5381" cy="3503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574019" y="1314657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74857" y="594995"/>
            <a:ext cx="11301156" cy="4854418"/>
            <a:chOff x="-974857" y="594995"/>
            <a:chExt cx="11301156" cy="4854418"/>
          </a:xfrm>
        </p:grpSpPr>
        <p:pic>
          <p:nvPicPr>
            <p:cNvPr id="3" name="Picture 2" descr="Screen Shot 2017-11-13 at 6.12.0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8" y="1307709"/>
              <a:ext cx="7829681" cy="4141704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3" idx="3"/>
              <a:endCxn id="11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2"/>
              <a:endCxn id="1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2" idx="2"/>
              <a:endCxn id="21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950880" y="2848498"/>
              <a:ext cx="1033999" cy="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048289" y="2467258"/>
              <a:ext cx="902591" cy="762479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4879" y="2525333"/>
              <a:ext cx="13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Toggle the</a:t>
              </a: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line visibility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59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974857" y="594995"/>
            <a:ext cx="11860872" cy="4841802"/>
            <a:chOff x="-974857" y="594995"/>
            <a:chExt cx="11860872" cy="4841802"/>
          </a:xfrm>
        </p:grpSpPr>
        <p:pic>
          <p:nvPicPr>
            <p:cNvPr id="4" name="Picture 3" descr="Screen Shot 2017-11-13 at 1.4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7" y="1290075"/>
              <a:ext cx="7781575" cy="414672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3"/>
              <a:endCxn id="7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2"/>
              <a:endCxn id="11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3" name="Straight Arrow Connector 12"/>
            <p:cNvCxnSpPr>
              <a:stCxn id="15" idx="2"/>
              <a:endCxn id="14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8" idx="2"/>
              <a:endCxn id="17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1" idx="1"/>
              <a:endCxn id="20" idx="3"/>
            </p:cNvCxnSpPr>
            <p:nvPr/>
          </p:nvCxnSpPr>
          <p:spPr>
            <a:xfrm flipH="1">
              <a:off x="3883963" y="3307448"/>
              <a:ext cx="4848999" cy="1157"/>
            </a:xfrm>
            <a:prstGeom prst="straightConnector1">
              <a:avLst/>
            </a:prstGeom>
            <a:ln>
              <a:solidFill>
                <a:srgbClr val="8064A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3432667" y="3112031"/>
              <a:ext cx="451296" cy="393147"/>
            </a:xfrm>
            <a:prstGeom prst="roundRect">
              <a:avLst/>
            </a:prstGeom>
            <a:noFill/>
            <a:ln>
              <a:solidFill>
                <a:srgbClr val="8064A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64A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32962" y="2984282"/>
              <a:ext cx="21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64A2"/>
                  </a:solidFill>
                </a:rPr>
                <a:t>Mouse over any slice</a:t>
              </a:r>
            </a:p>
            <a:p>
              <a:r>
                <a:rPr lang="en-US" dirty="0" smtClean="0">
                  <a:solidFill>
                    <a:srgbClr val="8064A2"/>
                  </a:solidFill>
                </a:rPr>
                <a:t>to view percentage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Screen Shot 2017-11-13 at 5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6" y="1264618"/>
            <a:ext cx="7723086" cy="4764094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4" idx="2"/>
            <a:endCxn id="23" idx="0"/>
          </p:cNvCxnSpPr>
          <p:nvPr/>
        </p:nvCxnSpPr>
        <p:spPr>
          <a:xfrm>
            <a:off x="6128118" y="964327"/>
            <a:ext cx="0" cy="30029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81764" y="1264618"/>
            <a:ext cx="5092708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78786" y="594995"/>
            <a:ext cx="189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Center of network</a:t>
            </a:r>
          </a:p>
        </p:txBody>
      </p:sp>
      <p:cxnSp>
        <p:nvCxnSpPr>
          <p:cNvPr id="25" name="Straight Arrow Connector 24"/>
          <p:cNvCxnSpPr>
            <a:stCxn id="28" idx="2"/>
            <a:endCxn id="27" idx="0"/>
          </p:cNvCxnSpPr>
          <p:nvPr/>
        </p:nvCxnSpPr>
        <p:spPr>
          <a:xfrm>
            <a:off x="2246307" y="964327"/>
            <a:ext cx="0" cy="30029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51386" y="1264618"/>
            <a:ext cx="2589842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24532" y="594995"/>
            <a:ext cx="184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Depth of network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32" name="Straight Arrow Connector 31"/>
          <p:cNvCxnSpPr>
            <a:stCxn id="34" idx="0"/>
            <a:endCxn id="33" idx="2"/>
          </p:cNvCxnSpPr>
          <p:nvPr/>
        </p:nvCxnSpPr>
        <p:spPr>
          <a:xfrm flipH="1" flipV="1">
            <a:off x="7591483" y="2380162"/>
            <a:ext cx="6801" cy="625631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65835" y="1987015"/>
            <a:ext cx="451296" cy="393147"/>
          </a:xfrm>
          <a:prstGeom prst="roundRect">
            <a:avLst/>
          </a:prstGeom>
          <a:noFill/>
          <a:ln>
            <a:solidFill>
              <a:srgbClr val="8064A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2095" y="3005793"/>
            <a:ext cx="21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Slider to control year</a:t>
            </a:r>
          </a:p>
        </p:txBody>
      </p:sp>
    </p:spTree>
    <p:extLst>
      <p:ext uri="{BB962C8B-B14F-4D97-AF65-F5344CB8AC3E}">
        <p14:creationId xmlns:p14="http://schemas.microsoft.com/office/powerpoint/2010/main" val="196372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51386" y="594995"/>
            <a:ext cx="7781575" cy="4833991"/>
            <a:chOff x="951386" y="594995"/>
            <a:chExt cx="7781575" cy="4833991"/>
          </a:xfrm>
        </p:grpSpPr>
        <p:grpSp>
          <p:nvGrpSpPr>
            <p:cNvPr id="26" name="Group 25"/>
            <p:cNvGrpSpPr/>
            <p:nvPr/>
          </p:nvGrpSpPr>
          <p:grpSpPr>
            <a:xfrm>
              <a:off x="951386" y="1264618"/>
              <a:ext cx="7781575" cy="4164368"/>
              <a:chOff x="951386" y="1264618"/>
              <a:chExt cx="7781575" cy="4164368"/>
            </a:xfrm>
          </p:grpSpPr>
          <p:pic>
            <p:nvPicPr>
              <p:cNvPr id="4" name="Picture 3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264618"/>
                <a:ext cx="7781575" cy="739160"/>
              </a:xfrm>
              <a:prstGeom prst="rect">
                <a:avLst/>
              </a:prstGeom>
            </p:spPr>
          </p:pic>
          <p:pic>
            <p:nvPicPr>
              <p:cNvPr id="5" name="Picture 4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986498"/>
                <a:ext cx="7781575" cy="3442488"/>
              </a:xfrm>
              <a:prstGeom prst="rect">
                <a:avLst/>
              </a:prstGeom>
            </p:spPr>
          </p:pic>
        </p:grpSp>
        <p:cxnSp>
          <p:nvCxnSpPr>
            <p:cNvPr id="11" name="Straight Arrow Connector 10"/>
            <p:cNvCxnSpPr>
              <a:stCxn id="13" idx="2"/>
              <a:endCxn id="12" idx="0"/>
            </p:cNvCxnSpPr>
            <p:nvPr/>
          </p:nvCxnSpPr>
          <p:spPr>
            <a:xfrm>
              <a:off x="6128118" y="964327"/>
              <a:ext cx="0" cy="3002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581764" y="1264618"/>
              <a:ext cx="5092708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3514" y="594995"/>
              <a:ext cx="282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Words to remove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4831" y="964327"/>
              <a:ext cx="1476" cy="30029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6" y="126461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2224" y="594995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Words from category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168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28</cp:revision>
  <dcterms:created xsi:type="dcterms:W3CDTF">2017-11-12T12:06:23Z</dcterms:created>
  <dcterms:modified xsi:type="dcterms:W3CDTF">2017-11-13T11:26:19Z</dcterms:modified>
</cp:coreProperties>
</file>