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3" autoAdjust="0"/>
  </p:normalViewPr>
  <p:slideViewPr>
    <p:cSldViewPr snapToGrid="0" snapToObjects="1">
      <p:cViewPr>
        <p:scale>
          <a:sx n="72" d="100"/>
          <a:sy n="72" d="100"/>
        </p:scale>
        <p:origin x="-768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430071" y="594995"/>
            <a:ext cx="11934194" cy="5420940"/>
            <a:chOff x="-1186861" y="594995"/>
            <a:chExt cx="11934194" cy="5420940"/>
          </a:xfrm>
        </p:grpSpPr>
        <p:pic>
          <p:nvPicPr>
            <p:cNvPr id="64" name="Picture 63" descr="Screen Shot 2017-11-13 at 1.33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02" y="1307709"/>
              <a:ext cx="7870380" cy="470822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0" idx="3"/>
              <a:endCxn id="8" idx="1"/>
            </p:cNvCxnSpPr>
            <p:nvPr/>
          </p:nvCxnSpPr>
          <p:spPr>
            <a:xfrm flipV="1">
              <a:off x="587984" y="2113279"/>
              <a:ext cx="375734" cy="62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63718" y="1969279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86861" y="1796324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Number of items</a:t>
              </a:r>
            </a:p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 to display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1"/>
              <a:endCxn id="20" idx="3"/>
            </p:cNvCxnSpPr>
            <p:nvPr/>
          </p:nvCxnSpPr>
          <p:spPr>
            <a:xfrm flipH="1">
              <a:off x="8796074" y="1783498"/>
              <a:ext cx="35506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51135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6" idx="2"/>
              <a:endCxn id="3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44" name="Straight Arrow Connector 43"/>
            <p:cNvCxnSpPr>
              <a:stCxn id="46" idx="2"/>
              <a:endCxn id="45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7" idx="2"/>
              <a:endCxn id="56" idx="0"/>
            </p:cNvCxnSpPr>
            <p:nvPr/>
          </p:nvCxnSpPr>
          <p:spPr>
            <a:xfrm flipH="1">
              <a:off x="4868940" y="964327"/>
              <a:ext cx="5381" cy="350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574019" y="1314657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974857" y="594995"/>
            <a:ext cx="11313486" cy="5137985"/>
            <a:chOff x="-974857" y="594995"/>
            <a:chExt cx="11313486" cy="5137985"/>
          </a:xfrm>
        </p:grpSpPr>
        <p:pic>
          <p:nvPicPr>
            <p:cNvPr id="5" name="Picture 4" descr="Screen Shot 2017-11-13 at 1.36.5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8" y="1320038"/>
              <a:ext cx="7836281" cy="4412942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2"/>
              <a:endCxn id="1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2" idx="2"/>
              <a:endCxn id="21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>
              <a:off x="7367749" y="3122348"/>
              <a:ext cx="162946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465158" y="2741108"/>
              <a:ext cx="902591" cy="762479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7209" y="2799182"/>
              <a:ext cx="13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Toggle </a:t>
              </a:r>
              <a:r>
                <a:rPr lang="en-US" dirty="0" smtClean="0">
                  <a:solidFill>
                    <a:schemeClr val="accent4"/>
                  </a:solidFill>
                </a:rPr>
                <a:t>the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line </a:t>
              </a:r>
              <a:r>
                <a:rPr lang="en-US" dirty="0" smtClean="0">
                  <a:solidFill>
                    <a:schemeClr val="accent4"/>
                  </a:solidFill>
                </a:rPr>
                <a:t>visibility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5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974857" y="594995"/>
            <a:ext cx="11860872" cy="4841802"/>
            <a:chOff x="-974857" y="594995"/>
            <a:chExt cx="11860872" cy="4841802"/>
          </a:xfrm>
        </p:grpSpPr>
        <p:pic>
          <p:nvPicPr>
            <p:cNvPr id="4" name="Picture 3" descr="Screen Shot 2017-11-13 at 1.4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7" y="1290075"/>
              <a:ext cx="7781575" cy="414672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3"/>
              <a:endCxn id="7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7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1" idx="1"/>
              <a:endCxn id="20" idx="3"/>
            </p:cNvCxnSpPr>
            <p:nvPr/>
          </p:nvCxnSpPr>
          <p:spPr>
            <a:xfrm flipH="1">
              <a:off x="3883963" y="3307448"/>
              <a:ext cx="4848999" cy="115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432667" y="3112031"/>
              <a:ext cx="451296" cy="393147"/>
            </a:xfrm>
            <a:prstGeom prst="roundRect">
              <a:avLst/>
            </a:prstGeom>
            <a:noFill/>
            <a:ln>
              <a:solidFill>
                <a:srgbClr val="8064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64A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32962" y="2984282"/>
              <a:ext cx="21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64A2"/>
                  </a:solidFill>
                </a:rPr>
                <a:t>Mouse </a:t>
              </a:r>
              <a:r>
                <a:rPr lang="en-US" dirty="0" smtClean="0">
                  <a:solidFill>
                    <a:srgbClr val="8064A2"/>
                  </a:solidFill>
                </a:rPr>
                <a:t>over any slice</a:t>
              </a:r>
            </a:p>
            <a:p>
              <a:r>
                <a:rPr lang="en-US" dirty="0" smtClean="0">
                  <a:solidFill>
                    <a:srgbClr val="8064A2"/>
                  </a:solidFill>
                </a:rPr>
                <a:t>to view percentage</a:t>
              </a:r>
              <a:endParaRPr lang="en-US" dirty="0" smtClean="0">
                <a:solidFill>
                  <a:srgbClr val="8064A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4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51386" y="539575"/>
            <a:ext cx="7781575" cy="4889411"/>
            <a:chOff x="951386" y="539575"/>
            <a:chExt cx="7781575" cy="4889411"/>
          </a:xfrm>
        </p:grpSpPr>
        <p:grpSp>
          <p:nvGrpSpPr>
            <p:cNvPr id="26" name="Group 25"/>
            <p:cNvGrpSpPr/>
            <p:nvPr/>
          </p:nvGrpSpPr>
          <p:grpSpPr>
            <a:xfrm>
              <a:off x="951386" y="1264618"/>
              <a:ext cx="7781575" cy="4164368"/>
              <a:chOff x="951386" y="1264618"/>
              <a:chExt cx="7781575" cy="4164368"/>
            </a:xfrm>
          </p:grpSpPr>
          <p:pic>
            <p:nvPicPr>
              <p:cNvPr id="4" name="Picture 3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264618"/>
                <a:ext cx="7781575" cy="739160"/>
              </a:xfrm>
              <a:prstGeom prst="rect">
                <a:avLst/>
              </a:prstGeom>
            </p:spPr>
          </p:pic>
          <p:pic>
            <p:nvPicPr>
              <p:cNvPr id="5" name="Picture 4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986498"/>
                <a:ext cx="7781575" cy="3442488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/>
            <p:cNvCxnSpPr>
              <a:stCxn id="13" idx="2"/>
              <a:endCxn id="12" idx="0"/>
            </p:cNvCxnSpPr>
            <p:nvPr/>
          </p:nvCxnSpPr>
          <p:spPr>
            <a:xfrm>
              <a:off x="6128118" y="964327"/>
              <a:ext cx="0" cy="3002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581764" y="1264618"/>
              <a:ext cx="5092708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514" y="594995"/>
              <a:ext cx="282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Words to remove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4831" y="908907"/>
              <a:ext cx="1476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6" y="126461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224" y="53957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Words from category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134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20</cp:revision>
  <dcterms:created xsi:type="dcterms:W3CDTF">2017-11-12T12:06:23Z</dcterms:created>
  <dcterms:modified xsi:type="dcterms:W3CDTF">2017-11-13T06:34:12Z</dcterms:modified>
</cp:coreProperties>
</file>