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3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8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7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C519-DF3B-6F48-A9CC-901916BC8766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19FA-3877-9C4C-95BD-8FC885E6B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584969" y="1125506"/>
            <a:ext cx="7008293" cy="4166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08866" y="1513745"/>
            <a:ext cx="2160000" cy="1080000"/>
          </a:xfrm>
          <a:prstGeom prst="round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08866" y="3759300"/>
            <a:ext cx="2160000" cy="1080000"/>
          </a:xfrm>
          <a:prstGeom prst="roundRect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4494" y="1513746"/>
            <a:ext cx="2160000" cy="1080000"/>
          </a:xfrm>
          <a:prstGeom prst="roundRect">
            <a:avLst/>
          </a:prstGeom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5" idx="3"/>
            <a:endCxn id="4" idx="1"/>
          </p:cNvCxnSpPr>
          <p:nvPr/>
        </p:nvCxnSpPr>
        <p:spPr>
          <a:xfrm flipV="1">
            <a:off x="4214494" y="2053745"/>
            <a:ext cx="1594372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2"/>
            <a:endCxn id="6" idx="0"/>
          </p:cNvCxnSpPr>
          <p:nvPr/>
        </p:nvCxnSpPr>
        <p:spPr>
          <a:xfrm>
            <a:off x="6888866" y="2593745"/>
            <a:ext cx="0" cy="116555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054494" y="3759300"/>
            <a:ext cx="2160000" cy="1080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Util</a:t>
            </a:r>
            <a:endParaRPr lang="en-US" dirty="0"/>
          </a:p>
        </p:txBody>
      </p:sp>
      <p:sp>
        <p:nvSpPr>
          <p:cNvPr id="50" name="Smiley Face 49"/>
          <p:cNvSpPr/>
          <p:nvPr/>
        </p:nvSpPr>
        <p:spPr>
          <a:xfrm>
            <a:off x="310768" y="1604667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50" idx="6"/>
          </p:cNvCxnSpPr>
          <p:nvPr/>
        </p:nvCxnSpPr>
        <p:spPr>
          <a:xfrm>
            <a:off x="1225168" y="2061867"/>
            <a:ext cx="829326" cy="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15792" y="445829"/>
            <a:ext cx="290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3 Tier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1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8" idx="2"/>
          </p:cNvCxnSpPr>
          <p:nvPr/>
        </p:nvCxnSpPr>
        <p:spPr>
          <a:xfrm>
            <a:off x="767968" y="666552"/>
            <a:ext cx="0" cy="581823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626" y="297220"/>
            <a:ext cx="620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1" name="Straight Connector 10"/>
          <p:cNvCxnSpPr>
            <a:stCxn id="12" idx="2"/>
          </p:cNvCxnSpPr>
          <p:nvPr/>
        </p:nvCxnSpPr>
        <p:spPr>
          <a:xfrm flipH="1">
            <a:off x="2921669" y="666552"/>
            <a:ext cx="13894" cy="581823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1327" y="297220"/>
            <a:ext cx="648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cxnSp>
        <p:nvCxnSpPr>
          <p:cNvPr id="13" name="Straight Connector 12"/>
          <p:cNvCxnSpPr>
            <a:stCxn id="14" idx="2"/>
          </p:cNvCxnSpPr>
          <p:nvPr/>
        </p:nvCxnSpPr>
        <p:spPr>
          <a:xfrm flipH="1">
            <a:off x="5068437" y="666552"/>
            <a:ext cx="20995" cy="581823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58095" y="297220"/>
            <a:ext cx="662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</a:t>
            </a:r>
            <a:endParaRPr lang="en-US" dirty="0"/>
          </a:p>
        </p:txBody>
      </p:sp>
      <p:cxnSp>
        <p:nvCxnSpPr>
          <p:cNvPr id="15" name="Straight Connector 14"/>
          <p:cNvCxnSpPr>
            <a:stCxn id="16" idx="2"/>
          </p:cNvCxnSpPr>
          <p:nvPr/>
        </p:nvCxnSpPr>
        <p:spPr>
          <a:xfrm flipH="1">
            <a:off x="7181742" y="666552"/>
            <a:ext cx="86085" cy="5818235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71399" y="297220"/>
            <a:ext cx="792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8805" y="1121328"/>
            <a:ext cx="378325" cy="4985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32506" y="1381808"/>
            <a:ext cx="378325" cy="441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57130" y="1418776"/>
            <a:ext cx="1775376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00269" y="1534208"/>
            <a:ext cx="378325" cy="399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17839" y="1575197"/>
            <a:ext cx="1775376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278594" y="2871217"/>
            <a:ext cx="1775376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51640" y="2830687"/>
            <a:ext cx="378325" cy="690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78594" y="3485066"/>
            <a:ext cx="1775376" cy="2"/>
          </a:xfrm>
          <a:prstGeom prst="straightConnector1">
            <a:avLst/>
          </a:prstGeom>
          <a:ln>
            <a:prstDash val="dash"/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124343" y="5525577"/>
            <a:ext cx="1775376" cy="2"/>
          </a:xfrm>
          <a:prstGeom prst="straightConnector1">
            <a:avLst/>
          </a:prstGeom>
          <a:ln>
            <a:prstDash val="dash"/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57130" y="5778448"/>
            <a:ext cx="1775376" cy="2"/>
          </a:xfrm>
          <a:prstGeom prst="straightConnector1">
            <a:avLst/>
          </a:prstGeom>
          <a:ln>
            <a:prstDash val="dash"/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5415" y="12106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executeQuery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65699" y="252103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relevant</a:t>
            </a:r>
          </a:p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72476" y="1056482"/>
            <a:ext cx="176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Visualization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65846" y="5188903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JSON</a:t>
            </a:r>
            <a:endParaRPr lang="en-US" dirty="0"/>
          </a:p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18845" y="5386697"/>
            <a:ext cx="139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Macintosh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Teo</dc:creator>
  <cp:lastModifiedBy>Ian Teo</cp:lastModifiedBy>
  <cp:revision>5</cp:revision>
  <dcterms:created xsi:type="dcterms:W3CDTF">2017-11-12T12:06:23Z</dcterms:created>
  <dcterms:modified xsi:type="dcterms:W3CDTF">2017-11-12T13:16:50Z</dcterms:modified>
</cp:coreProperties>
</file>