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9/25/2019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1A9E-31FB-4CB2-BA3C-9649BAEB3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20479-64EF-48C6-AECA-4F4417810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69289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167F-F634-4D28-8C68-DBBA3E70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 will go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5BC69-F250-4D43-A70A-6D4AA9B88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Using W3Schools to learn html</a:t>
            </a:r>
          </a:p>
          <a:p>
            <a:r>
              <a:rPr lang="en-IE" dirty="0"/>
              <a:t>The page tags (&lt;html&gt;,&lt;head&gt;,&lt;body&gt;)</a:t>
            </a:r>
          </a:p>
          <a:p>
            <a:r>
              <a:rPr lang="en-IE" dirty="0"/>
              <a:t>The attributes id and class (for later)</a:t>
            </a:r>
          </a:p>
          <a:p>
            <a:r>
              <a:rPr lang="en-IE" dirty="0"/>
              <a:t>The &lt;div&gt; tag</a:t>
            </a:r>
          </a:p>
          <a:p>
            <a:r>
              <a:rPr lang="en-IE" dirty="0"/>
              <a:t>The table tags (&lt;table&gt;,&lt;tr&gt;,&lt;</a:t>
            </a:r>
            <a:r>
              <a:rPr lang="en-IE" dirty="0" err="1"/>
              <a:t>th</a:t>
            </a:r>
            <a:r>
              <a:rPr lang="en-IE" dirty="0"/>
              <a:t>&gt;,&lt;td&gt;)</a:t>
            </a:r>
          </a:p>
          <a:p>
            <a:r>
              <a:rPr lang="en-IE" dirty="0"/>
              <a:t>The form tags (&lt;form&gt;, &lt;input&gt;,&lt;button&gt;,&lt;select&gt;,&lt;option&gt;)</a:t>
            </a:r>
          </a:p>
          <a:p>
            <a:pPr marL="0" indent="0">
              <a:buNone/>
            </a:pPr>
            <a:r>
              <a:rPr lang="en-IE" dirty="0"/>
              <a:t>I am not going through how to make pages look nice, that is a whole course in itself. Know that CSS exists and is used to format webpages.</a:t>
            </a:r>
          </a:p>
          <a:p>
            <a:pPr marL="0" indent="0">
              <a:buNone/>
            </a:pPr>
            <a:r>
              <a:rPr lang="en-IE" dirty="0"/>
              <a:t>The &lt;script&gt; tag I will go through next week</a:t>
            </a:r>
          </a:p>
        </p:txBody>
      </p:sp>
    </p:spTree>
    <p:extLst>
      <p:ext uri="{BB962C8B-B14F-4D97-AF65-F5344CB8AC3E}">
        <p14:creationId xmlns:p14="http://schemas.microsoft.com/office/powerpoint/2010/main" val="2533298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11"/>
    </mc:Choice>
    <mc:Fallback>
      <p:transition spd="slow" advTm="1191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F2C20-1B74-417F-9323-FD481C164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6241"/>
            <a:ext cx="10058400" cy="4050792"/>
          </a:xfrm>
        </p:spPr>
        <p:txBody>
          <a:bodyPr/>
          <a:lstStyle/>
          <a:p>
            <a:r>
              <a:rPr lang="en-IE" dirty="0"/>
              <a:t>Try this your self</a:t>
            </a:r>
          </a:p>
          <a:p>
            <a:r>
              <a:rPr lang="en-IE" dirty="0"/>
              <a:t>More html code will be on </a:t>
            </a:r>
            <a:r>
              <a:rPr lang="en-IE" dirty="0" err="1"/>
              <a:t>Githup</a:t>
            </a:r>
            <a:r>
              <a:rPr lang="en-IE" dirty="0"/>
              <a:t> later today</a:t>
            </a:r>
          </a:p>
        </p:txBody>
      </p:sp>
    </p:spTree>
    <p:extLst>
      <p:ext uri="{BB962C8B-B14F-4D97-AF65-F5344CB8AC3E}">
        <p14:creationId xmlns:p14="http://schemas.microsoft.com/office/powerpoint/2010/main" val="4005712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963</TotalTime>
  <Words>128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Rockwell</vt:lpstr>
      <vt:lpstr>Rockwell Condensed</vt:lpstr>
      <vt:lpstr>Wingdings</vt:lpstr>
      <vt:lpstr>Wood Type</vt:lpstr>
      <vt:lpstr>HTML</vt:lpstr>
      <vt:lpstr>What I will go through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Andrew Beatty</dc:creator>
  <cp:lastModifiedBy>Andrew Beatty</cp:lastModifiedBy>
  <cp:revision>7</cp:revision>
  <dcterms:created xsi:type="dcterms:W3CDTF">2019-09-25T19:42:30Z</dcterms:created>
  <dcterms:modified xsi:type="dcterms:W3CDTF">2019-09-26T11:45:55Z</dcterms:modified>
</cp:coreProperties>
</file>