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11/28/2019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49FF8-D17D-4316-807E-B0C393CE8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DR09.02 Python and 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16F33-B7F1-439A-87C2-225AEFF78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Data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93098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0641-04D8-4C7E-B89B-BEE8EEBF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To be done later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9234B-5D0C-41FF-949A-5A557A11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Putting this into our flask application</a:t>
            </a:r>
          </a:p>
          <a:p>
            <a:r>
              <a:rPr lang="en-IE" dirty="0"/>
              <a:t>Configuration files</a:t>
            </a:r>
          </a:p>
          <a:p>
            <a:r>
              <a:rPr lang="en-IE" dirty="0"/>
              <a:t>This has only one connection</a:t>
            </a:r>
          </a:p>
          <a:p>
            <a:r>
              <a:rPr lang="en-IE" dirty="0"/>
              <a:t>Using databases on </a:t>
            </a:r>
            <a:r>
              <a:rPr lang="en-IE" dirty="0" err="1"/>
              <a:t>pythonanywhere</a:t>
            </a:r>
            <a:r>
              <a:rPr lang="en-IE" dirty="0"/>
              <a:t>, I may have to use </a:t>
            </a:r>
            <a:r>
              <a:rPr lang="en-IE" dirty="0" err="1"/>
              <a:t>sqlAlchemy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6840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F6D3-9F6E-4645-99AB-7D848989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Mysql</a:t>
            </a:r>
            <a:r>
              <a:rPr lang="en-IE" dirty="0"/>
              <a:t> Connector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D2154-17F0-4ACE-8AE9-B243DBA1D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 will use </a:t>
            </a:r>
            <a:r>
              <a:rPr lang="en-IE" dirty="0" err="1"/>
              <a:t>mysql’s</a:t>
            </a:r>
            <a:r>
              <a:rPr lang="en-IE" dirty="0"/>
              <a:t> </a:t>
            </a:r>
            <a:r>
              <a:rPr lang="en-IE" dirty="0" err="1"/>
              <a:t>mysql</a:t>
            </a:r>
            <a:r>
              <a:rPr lang="en-IE" dirty="0"/>
              <a:t>-connector</a:t>
            </a:r>
          </a:p>
          <a:p>
            <a:r>
              <a:rPr lang="en-IE" dirty="0"/>
              <a:t>Can use </a:t>
            </a:r>
            <a:r>
              <a:rPr lang="en-IE" dirty="0" err="1"/>
              <a:t>SQLAlchemy</a:t>
            </a:r>
            <a:r>
              <a:rPr lang="en-IE" dirty="0"/>
              <a:t>, which does ORM (so same code will connect to any database</a:t>
            </a:r>
          </a:p>
          <a:p>
            <a:r>
              <a:rPr lang="en-IE" dirty="0"/>
              <a:t>Install 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use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DAEA40A8-EAE1-4304-A800-6A24D7B78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143" y="3391740"/>
            <a:ext cx="3717925" cy="41338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E" sz="11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pip install mysql-connector</a:t>
            </a:r>
            <a:endParaRPr lang="en-IE" sz="11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58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FB88-2D34-4505-8858-BB32777E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Use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E624812A-0E6D-4CFB-A891-5DEED127D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025" y="1737092"/>
            <a:ext cx="7771337" cy="416885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mysql.connector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mydb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mysql.connector.connect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E" sz="2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"localhost"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E" sz="2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“???"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E" sz="2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“???“,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CE917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database=“???”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mycursor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mydb.cursor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=“some </a:t>
            </a:r>
            <a:r>
              <a:rPr lang="en-IE" sz="2000" dirty="0" err="1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mycursor.execute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2000" dirty="0" err="1">
                <a:solidFill>
                  <a:srgbClr val="CE917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E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2D56F-7E30-4512-9FD4-C335F34D143E}"/>
              </a:ext>
            </a:extLst>
          </p:cNvPr>
          <p:cNvSpPr txBox="1"/>
          <p:nvPr/>
        </p:nvSpPr>
        <p:spPr>
          <a:xfrm>
            <a:off x="9434456" y="1602889"/>
            <a:ext cx="2323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These should be read in from a configuration file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F9E021-C21A-493D-99C2-A66267232DA1}"/>
              </a:ext>
            </a:extLst>
          </p:cNvPr>
          <p:cNvCxnSpPr>
            <a:cxnSpLocks/>
          </p:cNvCxnSpPr>
          <p:nvPr/>
        </p:nvCxnSpPr>
        <p:spPr>
          <a:xfrm flipH="1">
            <a:off x="4442908" y="2405948"/>
            <a:ext cx="4991548" cy="80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84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258F-ABBA-4350-939D-F4E671F51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Prevent </a:t>
            </a:r>
            <a:r>
              <a:rPr lang="en-IE" dirty="0" err="1"/>
              <a:t>sql</a:t>
            </a:r>
            <a:r>
              <a:rPr lang="en-IE" dirty="0"/>
              <a:t> injection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03B6F3D3-82FC-4A3B-8EE4-EE1FB3A99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2" y="1795463"/>
            <a:ext cx="8778240" cy="13672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"insert into student (name, address) values (</a:t>
            </a:r>
            <a:r>
              <a:rPr lang="en-IE" sz="20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IE" sz="20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E" sz="20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20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)"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 = (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20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Mary"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20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"Galway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E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6884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3172-68BE-47FB-83D1-0CB1586AB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Commit update functions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44883AA-D46D-4E53-BB6A-9DD832ADA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2582" y="1763189"/>
            <a:ext cx="9499003" cy="427185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mysql.connector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mysql.connector.connect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E" sz="2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"localhost"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2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"root"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E" sz="2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2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20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datarepresentation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 =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db.cursor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"insert into student (name, address) values (</a:t>
            </a:r>
            <a:r>
              <a:rPr lang="en-IE" sz="20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IE" sz="20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E" sz="20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20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)"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 = (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20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Mary"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20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"Galway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cursor.execute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values)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db.commit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E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0097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DBCC-CE7A-4700-A6EA-E725C360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 data out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DE551B87-F53C-404C-8E00-7D9619DB9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753" y="1795463"/>
            <a:ext cx="7585396" cy="44116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#get connection code here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 =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db.cursor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"select * from student where id = </a:t>
            </a:r>
            <a:r>
              <a:rPr lang="en-IE" sz="20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 = (</a:t>
            </a:r>
            <a:r>
              <a:rPr lang="en-IE" sz="2000" dirty="0">
                <a:solidFill>
                  <a:srgbClr val="B5CE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cursor.execute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values)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 =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cursor.fetchall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x </a:t>
            </a:r>
            <a:r>
              <a:rPr lang="en-IE" sz="20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result: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E" sz="2000" dirty="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E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F8A8D-68B0-417E-B6E0-B1DA2CD83F52}"/>
              </a:ext>
            </a:extLst>
          </p:cNvPr>
          <p:cNvSpPr txBox="1"/>
          <p:nvPr/>
        </p:nvSpPr>
        <p:spPr>
          <a:xfrm>
            <a:off x="9187031" y="4292301"/>
            <a:ext cx="243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Can also use </a:t>
            </a:r>
            <a:r>
              <a:rPr lang="en-IE" dirty="0" err="1"/>
              <a:t>fetchOne</a:t>
            </a:r>
            <a:r>
              <a:rPr lang="en-IE" dirty="0"/>
              <a:t>()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1CE1E1-8C70-4C91-A772-3E450466C7E7}"/>
              </a:ext>
            </a:extLst>
          </p:cNvPr>
          <p:cNvCxnSpPr/>
          <p:nvPr/>
        </p:nvCxnSpPr>
        <p:spPr>
          <a:xfrm flipH="1">
            <a:off x="5292762" y="4453666"/>
            <a:ext cx="3883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E3632F-FBA0-41F3-A263-61B4B39AD90B}"/>
              </a:ext>
            </a:extLst>
          </p:cNvPr>
          <p:cNvSpPr txBox="1"/>
          <p:nvPr/>
        </p:nvSpPr>
        <p:spPr>
          <a:xfrm>
            <a:off x="9176273" y="5819887"/>
            <a:ext cx="195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 tuple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D92A17-6A3A-4E8A-A97D-45A22C0B3E84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2710927" y="5185186"/>
            <a:ext cx="6465346" cy="819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26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37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F153-0F7B-4ABB-972C-B7D5D2A7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Put into a file that can be reused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10B8-502F-45FF-A11B-FB9070ED0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Make a class put all the functions into it </a:t>
            </a:r>
          </a:p>
          <a:p>
            <a:r>
              <a:rPr lang="en-IE" dirty="0"/>
              <a:t>Make an instance of that class</a:t>
            </a:r>
          </a:p>
          <a:p>
            <a:r>
              <a:rPr lang="en-IE" dirty="0"/>
              <a:t>Import into another file (will be flask later)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7321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07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203</TotalTime>
  <Words>140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Courier New</vt:lpstr>
      <vt:lpstr>Rockwell</vt:lpstr>
      <vt:lpstr>Rockwell Condensed</vt:lpstr>
      <vt:lpstr>Wingdings</vt:lpstr>
      <vt:lpstr>Wood Type</vt:lpstr>
      <vt:lpstr>DR09.02 Python and DB</vt:lpstr>
      <vt:lpstr>Mysql Connector</vt:lpstr>
      <vt:lpstr>Use</vt:lpstr>
      <vt:lpstr>Prevent sql injection</vt:lpstr>
      <vt:lpstr>Commit update functions</vt:lpstr>
      <vt:lpstr>Get data out</vt:lpstr>
      <vt:lpstr>PowerPoint Presentation</vt:lpstr>
      <vt:lpstr>Put into a file that can be reused</vt:lpstr>
      <vt:lpstr>PowerPoint Presentation</vt:lpstr>
      <vt:lpstr>To be done later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DR09.02 Python and DB</dc:title>
  <dc:creator>Andrew Beatty</dc:creator>
  <cp:lastModifiedBy>Andrew Beatty</cp:lastModifiedBy>
  <cp:revision>7</cp:revision>
  <dcterms:created xsi:type="dcterms:W3CDTF">2019-11-28T15:51:21Z</dcterms:created>
  <dcterms:modified xsi:type="dcterms:W3CDTF">2019-11-28T19:46:53Z</dcterms:modified>
</cp:coreProperties>
</file>